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ssistant" charset="-79"/>
      <p:regular r:id="rId23"/>
      <p:bold r:id="rId24"/>
    </p:embeddedFont>
    <p:embeddedFont>
      <p:font typeface="Yanone Kaffeesatz" charset="0"/>
      <p:regular r:id="rId25"/>
      <p:bold r:id="rId26"/>
    </p:embeddedFont>
    <p:embeddedFont>
      <p:font typeface="Quicksand" charset="0"/>
      <p:regular r:id="rId27"/>
      <p:bold r:id="rId28"/>
    </p:embeddedFont>
    <p:embeddedFont>
      <p:font typeface="Yanone Kaffeesatz ExtraLight" charset="0"/>
      <p:regular r:id="rId29"/>
      <p:bold r:id="rId30"/>
    </p:embeddedFont>
    <p:embeddedFont>
      <p:font typeface="Assistant ExtraLight" charset="-79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08" y="-9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edae8aba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edae8aba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edae8aba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edae8aba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dedae8aba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dedae8aba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edae8aba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edae8aba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dedae8aba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dedae8aba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edae8aba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dedae8aba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dedae8aba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dedae8aba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edae8aba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edae8aba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edae8aba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edae8aba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edae8aba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edae8aba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c447d72f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c447d72f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dee3d629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dee3d629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dedae8aba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dedae8aba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edae8ab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dedae8ab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edae8aba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edae8aba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edae8aba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edae8aba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edae8a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edae8a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dedae8aba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dedae8aba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edae8aba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edae8aba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215400" y="1078500"/>
            <a:ext cx="37344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56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66925" y="3229950"/>
            <a:ext cx="27993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None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649756">
            <a:off x="-264219" y="-75129"/>
            <a:ext cx="4688367" cy="5828520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515099" y="1589431"/>
            <a:ext cx="4613236" cy="5278696"/>
            <a:chOff x="-288664" y="779477"/>
            <a:chExt cx="2251128" cy="2575853"/>
          </a:xfrm>
        </p:grpSpPr>
        <p:sp>
          <p:nvSpPr>
            <p:cNvPr id="13" name="Google Shape;13;p2"/>
            <p:cNvSpPr/>
            <p:nvPr/>
          </p:nvSpPr>
          <p:spPr>
            <a:xfrm>
              <a:off x="-288664" y="779477"/>
              <a:ext cx="2251128" cy="2575853"/>
            </a:xfrm>
            <a:custGeom>
              <a:avLst/>
              <a:gdLst/>
              <a:ahLst/>
              <a:cxnLst/>
              <a:rect l="l" t="t" r="r" b="b"/>
              <a:pathLst>
                <a:path w="28333" h="32418" extrusionOk="0">
                  <a:moveTo>
                    <a:pt x="14916" y="32359"/>
                  </a:moveTo>
                  <a:cubicBezTo>
                    <a:pt x="13755" y="32359"/>
                    <a:pt x="12633" y="31867"/>
                    <a:pt x="11907" y="31017"/>
                  </a:cubicBezTo>
                  <a:cubicBezTo>
                    <a:pt x="11323" y="30330"/>
                    <a:pt x="11019" y="29454"/>
                    <a:pt x="10727" y="28611"/>
                  </a:cubicBezTo>
                  <a:cubicBezTo>
                    <a:pt x="10403" y="27684"/>
                    <a:pt x="10065" y="26718"/>
                    <a:pt x="9371" y="26030"/>
                  </a:cubicBezTo>
                  <a:cubicBezTo>
                    <a:pt x="8399" y="25057"/>
                    <a:pt x="7043" y="24850"/>
                    <a:pt x="5617" y="24623"/>
                  </a:cubicBezTo>
                  <a:cubicBezTo>
                    <a:pt x="4657" y="24467"/>
                    <a:pt x="3658" y="24312"/>
                    <a:pt x="2789" y="23897"/>
                  </a:cubicBezTo>
                  <a:cubicBezTo>
                    <a:pt x="1719" y="23397"/>
                    <a:pt x="850" y="22483"/>
                    <a:pt x="396" y="21394"/>
                  </a:cubicBezTo>
                  <a:cubicBezTo>
                    <a:pt x="105" y="20700"/>
                    <a:pt x="1" y="19967"/>
                    <a:pt x="92" y="19292"/>
                  </a:cubicBezTo>
                  <a:cubicBezTo>
                    <a:pt x="228" y="18313"/>
                    <a:pt x="786" y="17341"/>
                    <a:pt x="1810" y="16297"/>
                  </a:cubicBezTo>
                  <a:cubicBezTo>
                    <a:pt x="2660" y="15434"/>
                    <a:pt x="3619" y="14688"/>
                    <a:pt x="4663" y="14085"/>
                  </a:cubicBezTo>
                  <a:cubicBezTo>
                    <a:pt x="4865" y="13962"/>
                    <a:pt x="5079" y="13845"/>
                    <a:pt x="5280" y="13729"/>
                  </a:cubicBezTo>
                  <a:cubicBezTo>
                    <a:pt x="6881" y="12808"/>
                    <a:pt x="8554" y="11861"/>
                    <a:pt x="9281" y="10013"/>
                  </a:cubicBezTo>
                  <a:cubicBezTo>
                    <a:pt x="9696" y="8975"/>
                    <a:pt x="9598" y="7834"/>
                    <a:pt x="9501" y="6725"/>
                  </a:cubicBezTo>
                  <a:cubicBezTo>
                    <a:pt x="9430" y="5869"/>
                    <a:pt x="9358" y="4987"/>
                    <a:pt x="9508" y="4144"/>
                  </a:cubicBezTo>
                  <a:cubicBezTo>
                    <a:pt x="9890" y="1998"/>
                    <a:pt x="12504" y="253"/>
                    <a:pt x="14585" y="130"/>
                  </a:cubicBezTo>
                  <a:lnTo>
                    <a:pt x="14585" y="149"/>
                  </a:lnTo>
                  <a:lnTo>
                    <a:pt x="14585" y="130"/>
                  </a:lnTo>
                  <a:cubicBezTo>
                    <a:pt x="16887" y="0"/>
                    <a:pt x="19151" y="1576"/>
                    <a:pt x="19734" y="3716"/>
                  </a:cubicBezTo>
                  <a:cubicBezTo>
                    <a:pt x="19896" y="4313"/>
                    <a:pt x="19942" y="4955"/>
                    <a:pt x="19981" y="5571"/>
                  </a:cubicBezTo>
                  <a:cubicBezTo>
                    <a:pt x="20032" y="6336"/>
                    <a:pt x="20091" y="7127"/>
                    <a:pt x="20370" y="7847"/>
                  </a:cubicBezTo>
                  <a:cubicBezTo>
                    <a:pt x="20921" y="9222"/>
                    <a:pt x="22218" y="10110"/>
                    <a:pt x="23281" y="10733"/>
                  </a:cubicBezTo>
                  <a:cubicBezTo>
                    <a:pt x="23528" y="10882"/>
                    <a:pt x="23787" y="11018"/>
                    <a:pt x="24027" y="11154"/>
                  </a:cubicBezTo>
                  <a:cubicBezTo>
                    <a:pt x="24993" y="11692"/>
                    <a:pt x="25979" y="12250"/>
                    <a:pt x="26757" y="13054"/>
                  </a:cubicBezTo>
                  <a:cubicBezTo>
                    <a:pt x="27684" y="14007"/>
                    <a:pt x="28333" y="15577"/>
                    <a:pt x="27710" y="16893"/>
                  </a:cubicBezTo>
                  <a:cubicBezTo>
                    <a:pt x="27399" y="17542"/>
                    <a:pt x="26835" y="18015"/>
                    <a:pt x="26368" y="18352"/>
                  </a:cubicBezTo>
                  <a:cubicBezTo>
                    <a:pt x="25849" y="18735"/>
                    <a:pt x="25285" y="19085"/>
                    <a:pt x="24734" y="19416"/>
                  </a:cubicBezTo>
                  <a:cubicBezTo>
                    <a:pt x="23612" y="20097"/>
                    <a:pt x="22458" y="20803"/>
                    <a:pt x="21667" y="21854"/>
                  </a:cubicBezTo>
                  <a:cubicBezTo>
                    <a:pt x="20752" y="23080"/>
                    <a:pt x="20428" y="24642"/>
                    <a:pt x="20110" y="26153"/>
                  </a:cubicBezTo>
                  <a:cubicBezTo>
                    <a:pt x="19799" y="27690"/>
                    <a:pt x="19462" y="29279"/>
                    <a:pt x="18502" y="30524"/>
                  </a:cubicBezTo>
                  <a:cubicBezTo>
                    <a:pt x="17704" y="31542"/>
                    <a:pt x="16511" y="32217"/>
                    <a:pt x="15299" y="32327"/>
                  </a:cubicBezTo>
                  <a:cubicBezTo>
                    <a:pt x="15169" y="32353"/>
                    <a:pt x="15039" y="32359"/>
                    <a:pt x="14916" y="32359"/>
                  </a:cubicBezTo>
                  <a:close/>
                  <a:moveTo>
                    <a:pt x="14851" y="156"/>
                  </a:moveTo>
                  <a:cubicBezTo>
                    <a:pt x="14760" y="156"/>
                    <a:pt x="14676" y="156"/>
                    <a:pt x="14585" y="162"/>
                  </a:cubicBezTo>
                  <a:cubicBezTo>
                    <a:pt x="12517" y="286"/>
                    <a:pt x="9929" y="2010"/>
                    <a:pt x="9553" y="4144"/>
                  </a:cubicBezTo>
                  <a:cubicBezTo>
                    <a:pt x="9404" y="4981"/>
                    <a:pt x="9475" y="5862"/>
                    <a:pt x="9553" y="6712"/>
                  </a:cubicBezTo>
                  <a:cubicBezTo>
                    <a:pt x="9650" y="7827"/>
                    <a:pt x="9748" y="8975"/>
                    <a:pt x="9326" y="10019"/>
                  </a:cubicBezTo>
                  <a:cubicBezTo>
                    <a:pt x="8587" y="11887"/>
                    <a:pt x="6914" y="12834"/>
                    <a:pt x="5305" y="13748"/>
                  </a:cubicBezTo>
                  <a:cubicBezTo>
                    <a:pt x="5098" y="13865"/>
                    <a:pt x="4890" y="13988"/>
                    <a:pt x="4689" y="14105"/>
                  </a:cubicBezTo>
                  <a:cubicBezTo>
                    <a:pt x="3652" y="14714"/>
                    <a:pt x="2692" y="15453"/>
                    <a:pt x="1843" y="16309"/>
                  </a:cubicBezTo>
                  <a:cubicBezTo>
                    <a:pt x="818" y="17347"/>
                    <a:pt x="260" y="18320"/>
                    <a:pt x="131" y="19286"/>
                  </a:cubicBezTo>
                  <a:cubicBezTo>
                    <a:pt x="40" y="19954"/>
                    <a:pt x="150" y="20674"/>
                    <a:pt x="429" y="21361"/>
                  </a:cubicBezTo>
                  <a:cubicBezTo>
                    <a:pt x="883" y="22438"/>
                    <a:pt x="1745" y="23345"/>
                    <a:pt x="2809" y="23851"/>
                  </a:cubicBezTo>
                  <a:cubicBezTo>
                    <a:pt x="3671" y="24266"/>
                    <a:pt x="4663" y="24415"/>
                    <a:pt x="5630" y="24565"/>
                  </a:cubicBezTo>
                  <a:cubicBezTo>
                    <a:pt x="7063" y="24792"/>
                    <a:pt x="8425" y="24999"/>
                    <a:pt x="9404" y="25985"/>
                  </a:cubicBezTo>
                  <a:cubicBezTo>
                    <a:pt x="10104" y="26679"/>
                    <a:pt x="10441" y="27645"/>
                    <a:pt x="10766" y="28579"/>
                  </a:cubicBezTo>
                  <a:cubicBezTo>
                    <a:pt x="11057" y="29422"/>
                    <a:pt x="11362" y="30297"/>
                    <a:pt x="11939" y="30978"/>
                  </a:cubicBezTo>
                  <a:cubicBezTo>
                    <a:pt x="12737" y="31905"/>
                    <a:pt x="14015" y="32418"/>
                    <a:pt x="15299" y="32288"/>
                  </a:cubicBezTo>
                  <a:cubicBezTo>
                    <a:pt x="16498" y="32178"/>
                    <a:pt x="17685" y="31503"/>
                    <a:pt x="18476" y="30492"/>
                  </a:cubicBezTo>
                  <a:cubicBezTo>
                    <a:pt x="19429" y="29260"/>
                    <a:pt x="19767" y="27671"/>
                    <a:pt x="20078" y="26134"/>
                  </a:cubicBezTo>
                  <a:cubicBezTo>
                    <a:pt x="20396" y="24623"/>
                    <a:pt x="20720" y="23067"/>
                    <a:pt x="21641" y="21822"/>
                  </a:cubicBezTo>
                  <a:cubicBezTo>
                    <a:pt x="22438" y="20765"/>
                    <a:pt x="23599" y="20058"/>
                    <a:pt x="24714" y="19377"/>
                  </a:cubicBezTo>
                  <a:cubicBezTo>
                    <a:pt x="25266" y="19046"/>
                    <a:pt x="25836" y="18696"/>
                    <a:pt x="26342" y="18313"/>
                  </a:cubicBezTo>
                  <a:cubicBezTo>
                    <a:pt x="26796" y="17983"/>
                    <a:pt x="27360" y="17509"/>
                    <a:pt x="27665" y="16861"/>
                  </a:cubicBezTo>
                  <a:cubicBezTo>
                    <a:pt x="28288" y="15557"/>
                    <a:pt x="27639" y="14007"/>
                    <a:pt x="26725" y="13061"/>
                  </a:cubicBezTo>
                  <a:cubicBezTo>
                    <a:pt x="25953" y="12256"/>
                    <a:pt x="24967" y="11705"/>
                    <a:pt x="24001" y="11174"/>
                  </a:cubicBezTo>
                  <a:cubicBezTo>
                    <a:pt x="23761" y="11037"/>
                    <a:pt x="23502" y="10888"/>
                    <a:pt x="23255" y="10746"/>
                  </a:cubicBezTo>
                  <a:cubicBezTo>
                    <a:pt x="22185" y="10110"/>
                    <a:pt x="20882" y="9222"/>
                    <a:pt x="20331" y="7834"/>
                  </a:cubicBezTo>
                  <a:cubicBezTo>
                    <a:pt x="20039" y="7114"/>
                    <a:pt x="19987" y="6316"/>
                    <a:pt x="19935" y="5545"/>
                  </a:cubicBezTo>
                  <a:cubicBezTo>
                    <a:pt x="19890" y="4929"/>
                    <a:pt x="19851" y="4300"/>
                    <a:pt x="19682" y="3697"/>
                  </a:cubicBezTo>
                  <a:cubicBezTo>
                    <a:pt x="19131" y="1680"/>
                    <a:pt x="17043" y="156"/>
                    <a:pt x="14851" y="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0425" y="838196"/>
              <a:ext cx="2144502" cy="2454839"/>
            </a:xfrm>
            <a:custGeom>
              <a:avLst/>
              <a:gdLst/>
              <a:ahLst/>
              <a:cxnLst/>
              <a:rect l="l" t="t" r="r" b="b"/>
              <a:pathLst>
                <a:path w="26991" h="30895" extrusionOk="0">
                  <a:moveTo>
                    <a:pt x="14209" y="30836"/>
                  </a:moveTo>
                  <a:cubicBezTo>
                    <a:pt x="13106" y="30836"/>
                    <a:pt x="12030" y="30356"/>
                    <a:pt x="11349" y="29558"/>
                  </a:cubicBezTo>
                  <a:cubicBezTo>
                    <a:pt x="10798" y="28897"/>
                    <a:pt x="10506" y="28067"/>
                    <a:pt x="10221" y="27263"/>
                  </a:cubicBezTo>
                  <a:cubicBezTo>
                    <a:pt x="9909" y="26381"/>
                    <a:pt x="9585" y="25460"/>
                    <a:pt x="8930" y="24805"/>
                  </a:cubicBezTo>
                  <a:cubicBezTo>
                    <a:pt x="8009" y="23884"/>
                    <a:pt x="6719" y="23676"/>
                    <a:pt x="5357" y="23462"/>
                  </a:cubicBezTo>
                  <a:cubicBezTo>
                    <a:pt x="4443" y="23313"/>
                    <a:pt x="3490" y="23171"/>
                    <a:pt x="2659" y="22769"/>
                  </a:cubicBezTo>
                  <a:cubicBezTo>
                    <a:pt x="1641" y="22295"/>
                    <a:pt x="811" y="21420"/>
                    <a:pt x="377" y="20382"/>
                  </a:cubicBezTo>
                  <a:cubicBezTo>
                    <a:pt x="104" y="19714"/>
                    <a:pt x="1" y="19020"/>
                    <a:pt x="85" y="18378"/>
                  </a:cubicBezTo>
                  <a:cubicBezTo>
                    <a:pt x="215" y="17445"/>
                    <a:pt x="753" y="16511"/>
                    <a:pt x="1726" y="15525"/>
                  </a:cubicBezTo>
                  <a:cubicBezTo>
                    <a:pt x="2536" y="14708"/>
                    <a:pt x="3444" y="13995"/>
                    <a:pt x="4443" y="13418"/>
                  </a:cubicBezTo>
                  <a:cubicBezTo>
                    <a:pt x="4637" y="13301"/>
                    <a:pt x="4838" y="13191"/>
                    <a:pt x="5026" y="13074"/>
                  </a:cubicBezTo>
                  <a:cubicBezTo>
                    <a:pt x="6557" y="12198"/>
                    <a:pt x="8146" y="11303"/>
                    <a:pt x="8839" y="9540"/>
                  </a:cubicBezTo>
                  <a:cubicBezTo>
                    <a:pt x="9229" y="8554"/>
                    <a:pt x="9144" y="7458"/>
                    <a:pt x="9053" y="6401"/>
                  </a:cubicBezTo>
                  <a:cubicBezTo>
                    <a:pt x="8989" y="5590"/>
                    <a:pt x="8917" y="4754"/>
                    <a:pt x="9060" y="3950"/>
                  </a:cubicBezTo>
                  <a:cubicBezTo>
                    <a:pt x="9423" y="1901"/>
                    <a:pt x="11913" y="240"/>
                    <a:pt x="13891" y="130"/>
                  </a:cubicBezTo>
                  <a:lnTo>
                    <a:pt x="13891" y="150"/>
                  </a:lnTo>
                  <a:lnTo>
                    <a:pt x="13891" y="130"/>
                  </a:lnTo>
                  <a:cubicBezTo>
                    <a:pt x="16083" y="0"/>
                    <a:pt x="18236" y="1498"/>
                    <a:pt x="18794" y="3541"/>
                  </a:cubicBezTo>
                  <a:cubicBezTo>
                    <a:pt x="18949" y="4118"/>
                    <a:pt x="18988" y="4728"/>
                    <a:pt x="19034" y="5312"/>
                  </a:cubicBezTo>
                  <a:cubicBezTo>
                    <a:pt x="19079" y="6038"/>
                    <a:pt x="19131" y="6790"/>
                    <a:pt x="19403" y="7477"/>
                  </a:cubicBezTo>
                  <a:cubicBezTo>
                    <a:pt x="19922" y="8781"/>
                    <a:pt x="21161" y="9630"/>
                    <a:pt x="22179" y="10221"/>
                  </a:cubicBezTo>
                  <a:cubicBezTo>
                    <a:pt x="22412" y="10363"/>
                    <a:pt x="22652" y="10499"/>
                    <a:pt x="22892" y="10629"/>
                  </a:cubicBezTo>
                  <a:cubicBezTo>
                    <a:pt x="23806" y="11135"/>
                    <a:pt x="24753" y="11673"/>
                    <a:pt x="25492" y="12432"/>
                  </a:cubicBezTo>
                  <a:cubicBezTo>
                    <a:pt x="26374" y="13353"/>
                    <a:pt x="26990" y="14831"/>
                    <a:pt x="26394" y="16102"/>
                  </a:cubicBezTo>
                  <a:cubicBezTo>
                    <a:pt x="26102" y="16718"/>
                    <a:pt x="25557" y="17172"/>
                    <a:pt x="25116" y="17496"/>
                  </a:cubicBezTo>
                  <a:cubicBezTo>
                    <a:pt x="24623" y="17860"/>
                    <a:pt x="24079" y="18190"/>
                    <a:pt x="23560" y="18508"/>
                  </a:cubicBezTo>
                  <a:cubicBezTo>
                    <a:pt x="22503" y="19157"/>
                    <a:pt x="21401" y="19831"/>
                    <a:pt x="20642" y="20836"/>
                  </a:cubicBezTo>
                  <a:cubicBezTo>
                    <a:pt x="19766" y="22003"/>
                    <a:pt x="19462" y="23482"/>
                    <a:pt x="19163" y="24928"/>
                  </a:cubicBezTo>
                  <a:cubicBezTo>
                    <a:pt x="18858" y="26394"/>
                    <a:pt x="18547" y="27911"/>
                    <a:pt x="17620" y="29091"/>
                  </a:cubicBezTo>
                  <a:cubicBezTo>
                    <a:pt x="16868" y="30064"/>
                    <a:pt x="15726" y="30706"/>
                    <a:pt x="14572" y="30823"/>
                  </a:cubicBezTo>
                  <a:cubicBezTo>
                    <a:pt x="14449" y="30836"/>
                    <a:pt x="14332" y="30836"/>
                    <a:pt x="14209" y="30836"/>
                  </a:cubicBezTo>
                  <a:close/>
                  <a:moveTo>
                    <a:pt x="14144" y="163"/>
                  </a:moveTo>
                  <a:cubicBezTo>
                    <a:pt x="14053" y="163"/>
                    <a:pt x="13975" y="163"/>
                    <a:pt x="13885" y="169"/>
                  </a:cubicBezTo>
                  <a:cubicBezTo>
                    <a:pt x="11920" y="286"/>
                    <a:pt x="9449" y="1933"/>
                    <a:pt x="9086" y="3963"/>
                  </a:cubicBezTo>
                  <a:cubicBezTo>
                    <a:pt x="8937" y="4760"/>
                    <a:pt x="9008" y="5603"/>
                    <a:pt x="9086" y="6414"/>
                  </a:cubicBezTo>
                  <a:cubicBezTo>
                    <a:pt x="9170" y="7477"/>
                    <a:pt x="9261" y="8567"/>
                    <a:pt x="8872" y="9566"/>
                  </a:cubicBezTo>
                  <a:cubicBezTo>
                    <a:pt x="8165" y="11342"/>
                    <a:pt x="6576" y="12250"/>
                    <a:pt x="5039" y="13119"/>
                  </a:cubicBezTo>
                  <a:cubicBezTo>
                    <a:pt x="4845" y="13229"/>
                    <a:pt x="4650" y="13346"/>
                    <a:pt x="4456" y="13450"/>
                  </a:cubicBezTo>
                  <a:cubicBezTo>
                    <a:pt x="3464" y="14027"/>
                    <a:pt x="2549" y="14740"/>
                    <a:pt x="1745" y="15551"/>
                  </a:cubicBezTo>
                  <a:cubicBezTo>
                    <a:pt x="772" y="16530"/>
                    <a:pt x="247" y="17464"/>
                    <a:pt x="117" y="18385"/>
                  </a:cubicBezTo>
                  <a:cubicBezTo>
                    <a:pt x="27" y="19020"/>
                    <a:pt x="124" y="19708"/>
                    <a:pt x="403" y="20363"/>
                  </a:cubicBezTo>
                  <a:cubicBezTo>
                    <a:pt x="831" y="21394"/>
                    <a:pt x="1661" y="22263"/>
                    <a:pt x="2666" y="22730"/>
                  </a:cubicBezTo>
                  <a:cubicBezTo>
                    <a:pt x="3490" y="23119"/>
                    <a:pt x="4430" y="23268"/>
                    <a:pt x="5344" y="23411"/>
                  </a:cubicBezTo>
                  <a:cubicBezTo>
                    <a:pt x="6719" y="23631"/>
                    <a:pt x="8003" y="23832"/>
                    <a:pt x="8943" y="24766"/>
                  </a:cubicBezTo>
                  <a:cubicBezTo>
                    <a:pt x="9611" y="25427"/>
                    <a:pt x="9935" y="26348"/>
                    <a:pt x="10240" y="27237"/>
                  </a:cubicBezTo>
                  <a:cubicBezTo>
                    <a:pt x="10526" y="28041"/>
                    <a:pt x="10817" y="28877"/>
                    <a:pt x="11362" y="29526"/>
                  </a:cubicBezTo>
                  <a:cubicBezTo>
                    <a:pt x="12114" y="30414"/>
                    <a:pt x="13340" y="30894"/>
                    <a:pt x="14553" y="30777"/>
                  </a:cubicBezTo>
                  <a:cubicBezTo>
                    <a:pt x="15700" y="30667"/>
                    <a:pt x="16835" y="30032"/>
                    <a:pt x="17581" y="29072"/>
                  </a:cubicBezTo>
                  <a:cubicBezTo>
                    <a:pt x="18495" y="27892"/>
                    <a:pt x="18800" y="26387"/>
                    <a:pt x="19111" y="24915"/>
                  </a:cubicBezTo>
                  <a:cubicBezTo>
                    <a:pt x="19410" y="23475"/>
                    <a:pt x="19721" y="21990"/>
                    <a:pt x="20603" y="20817"/>
                  </a:cubicBezTo>
                  <a:cubicBezTo>
                    <a:pt x="21355" y="19805"/>
                    <a:pt x="22464" y="19131"/>
                    <a:pt x="23534" y="18482"/>
                  </a:cubicBezTo>
                  <a:cubicBezTo>
                    <a:pt x="24053" y="18164"/>
                    <a:pt x="24598" y="17834"/>
                    <a:pt x="25090" y="17471"/>
                  </a:cubicBezTo>
                  <a:cubicBezTo>
                    <a:pt x="25531" y="17146"/>
                    <a:pt x="26063" y="16699"/>
                    <a:pt x="26348" y="16089"/>
                  </a:cubicBezTo>
                  <a:cubicBezTo>
                    <a:pt x="26939" y="14844"/>
                    <a:pt x="26322" y="13372"/>
                    <a:pt x="25460" y="12464"/>
                  </a:cubicBezTo>
                  <a:cubicBezTo>
                    <a:pt x="24727" y="11706"/>
                    <a:pt x="23780" y="11180"/>
                    <a:pt x="22866" y="10668"/>
                  </a:cubicBezTo>
                  <a:cubicBezTo>
                    <a:pt x="22626" y="10538"/>
                    <a:pt x="22386" y="10402"/>
                    <a:pt x="22153" y="10259"/>
                  </a:cubicBezTo>
                  <a:cubicBezTo>
                    <a:pt x="21128" y="9663"/>
                    <a:pt x="19890" y="8813"/>
                    <a:pt x="19364" y="7490"/>
                  </a:cubicBezTo>
                  <a:cubicBezTo>
                    <a:pt x="19085" y="6803"/>
                    <a:pt x="19040" y="6044"/>
                    <a:pt x="18988" y="5312"/>
                  </a:cubicBezTo>
                  <a:cubicBezTo>
                    <a:pt x="18949" y="4728"/>
                    <a:pt x="18910" y="4118"/>
                    <a:pt x="18755" y="3548"/>
                  </a:cubicBezTo>
                  <a:cubicBezTo>
                    <a:pt x="18229" y="1615"/>
                    <a:pt x="16232" y="163"/>
                    <a:pt x="14144" y="1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72186" y="898981"/>
              <a:ext cx="2038354" cy="2332713"/>
            </a:xfrm>
            <a:custGeom>
              <a:avLst/>
              <a:gdLst/>
              <a:ahLst/>
              <a:cxnLst/>
              <a:rect l="l" t="t" r="r" b="b"/>
              <a:pathLst>
                <a:path w="25655" h="29358" extrusionOk="0">
                  <a:moveTo>
                    <a:pt x="13502" y="29293"/>
                  </a:moveTo>
                  <a:cubicBezTo>
                    <a:pt x="12445" y="29293"/>
                    <a:pt x="11433" y="28839"/>
                    <a:pt x="10778" y="28067"/>
                  </a:cubicBezTo>
                  <a:cubicBezTo>
                    <a:pt x="10246" y="27444"/>
                    <a:pt x="9974" y="26653"/>
                    <a:pt x="9708" y="25888"/>
                  </a:cubicBezTo>
                  <a:cubicBezTo>
                    <a:pt x="9410" y="25045"/>
                    <a:pt x="9105" y="24176"/>
                    <a:pt x="8483" y="23553"/>
                  </a:cubicBezTo>
                  <a:cubicBezTo>
                    <a:pt x="7601" y="22672"/>
                    <a:pt x="6375" y="22483"/>
                    <a:pt x="5085" y="22276"/>
                  </a:cubicBezTo>
                  <a:cubicBezTo>
                    <a:pt x="4209" y="22133"/>
                    <a:pt x="3308" y="21997"/>
                    <a:pt x="2523" y="21627"/>
                  </a:cubicBezTo>
                  <a:cubicBezTo>
                    <a:pt x="1557" y="21174"/>
                    <a:pt x="766" y="20337"/>
                    <a:pt x="357" y="19358"/>
                  </a:cubicBezTo>
                  <a:cubicBezTo>
                    <a:pt x="91" y="18722"/>
                    <a:pt x="0" y="18067"/>
                    <a:pt x="85" y="17458"/>
                  </a:cubicBezTo>
                  <a:cubicBezTo>
                    <a:pt x="202" y="16576"/>
                    <a:pt x="714" y="15681"/>
                    <a:pt x="1641" y="14741"/>
                  </a:cubicBezTo>
                  <a:cubicBezTo>
                    <a:pt x="2413" y="13962"/>
                    <a:pt x="3275" y="13295"/>
                    <a:pt x="4216" y="12743"/>
                  </a:cubicBezTo>
                  <a:cubicBezTo>
                    <a:pt x="4404" y="12633"/>
                    <a:pt x="4592" y="12523"/>
                    <a:pt x="4773" y="12426"/>
                  </a:cubicBezTo>
                  <a:cubicBezTo>
                    <a:pt x="6232" y="11596"/>
                    <a:pt x="7737" y="10740"/>
                    <a:pt x="8398" y="9066"/>
                  </a:cubicBezTo>
                  <a:cubicBezTo>
                    <a:pt x="8774" y="8126"/>
                    <a:pt x="8684" y="7089"/>
                    <a:pt x="8599" y="6083"/>
                  </a:cubicBezTo>
                  <a:cubicBezTo>
                    <a:pt x="8541" y="5318"/>
                    <a:pt x="8470" y="4514"/>
                    <a:pt x="8599" y="3749"/>
                  </a:cubicBezTo>
                  <a:cubicBezTo>
                    <a:pt x="8949" y="1803"/>
                    <a:pt x="11316" y="228"/>
                    <a:pt x="13197" y="117"/>
                  </a:cubicBezTo>
                  <a:cubicBezTo>
                    <a:pt x="15285" y="1"/>
                    <a:pt x="17334" y="1427"/>
                    <a:pt x="17860" y="3360"/>
                  </a:cubicBezTo>
                  <a:cubicBezTo>
                    <a:pt x="18002" y="3905"/>
                    <a:pt x="18048" y="4482"/>
                    <a:pt x="18087" y="5039"/>
                  </a:cubicBezTo>
                  <a:cubicBezTo>
                    <a:pt x="18138" y="5727"/>
                    <a:pt x="18184" y="6453"/>
                    <a:pt x="18443" y="7102"/>
                  </a:cubicBezTo>
                  <a:cubicBezTo>
                    <a:pt x="18936" y="8340"/>
                    <a:pt x="20110" y="9151"/>
                    <a:pt x="21076" y="9715"/>
                  </a:cubicBezTo>
                  <a:lnTo>
                    <a:pt x="21757" y="10104"/>
                  </a:lnTo>
                  <a:cubicBezTo>
                    <a:pt x="22626" y="10590"/>
                    <a:pt x="23527" y="11096"/>
                    <a:pt x="24228" y="11822"/>
                  </a:cubicBezTo>
                  <a:cubicBezTo>
                    <a:pt x="25064" y="12691"/>
                    <a:pt x="25654" y="14112"/>
                    <a:pt x="25090" y="15311"/>
                  </a:cubicBezTo>
                  <a:cubicBezTo>
                    <a:pt x="24811" y="15901"/>
                    <a:pt x="24293" y="16323"/>
                    <a:pt x="23884" y="16634"/>
                  </a:cubicBezTo>
                  <a:cubicBezTo>
                    <a:pt x="23411" y="16978"/>
                    <a:pt x="22898" y="17296"/>
                    <a:pt x="22399" y="17594"/>
                  </a:cubicBezTo>
                  <a:cubicBezTo>
                    <a:pt x="21387" y="18210"/>
                    <a:pt x="20337" y="18852"/>
                    <a:pt x="19623" y="19812"/>
                  </a:cubicBezTo>
                  <a:cubicBezTo>
                    <a:pt x="18793" y="20921"/>
                    <a:pt x="18502" y="22328"/>
                    <a:pt x="18216" y="23690"/>
                  </a:cubicBezTo>
                  <a:cubicBezTo>
                    <a:pt x="17924" y="25084"/>
                    <a:pt x="17633" y="26530"/>
                    <a:pt x="16757" y="27645"/>
                  </a:cubicBezTo>
                  <a:cubicBezTo>
                    <a:pt x="16037" y="28573"/>
                    <a:pt x="14954" y="29182"/>
                    <a:pt x="13852" y="29286"/>
                  </a:cubicBezTo>
                  <a:cubicBezTo>
                    <a:pt x="13735" y="29286"/>
                    <a:pt x="13612" y="29293"/>
                    <a:pt x="13502" y="29293"/>
                  </a:cubicBezTo>
                  <a:close/>
                  <a:moveTo>
                    <a:pt x="13197" y="130"/>
                  </a:moveTo>
                  <a:lnTo>
                    <a:pt x="13197" y="143"/>
                  </a:lnTo>
                  <a:cubicBezTo>
                    <a:pt x="11336" y="247"/>
                    <a:pt x="8982" y="1816"/>
                    <a:pt x="8645" y="3742"/>
                  </a:cubicBezTo>
                  <a:cubicBezTo>
                    <a:pt x="8502" y="4495"/>
                    <a:pt x="8580" y="5299"/>
                    <a:pt x="8645" y="6070"/>
                  </a:cubicBezTo>
                  <a:cubicBezTo>
                    <a:pt x="8723" y="7076"/>
                    <a:pt x="8813" y="8120"/>
                    <a:pt x="8437" y="9066"/>
                  </a:cubicBezTo>
                  <a:cubicBezTo>
                    <a:pt x="7769" y="10752"/>
                    <a:pt x="6258" y="11615"/>
                    <a:pt x="4799" y="12451"/>
                  </a:cubicBezTo>
                  <a:lnTo>
                    <a:pt x="4242" y="12763"/>
                  </a:lnTo>
                  <a:cubicBezTo>
                    <a:pt x="3301" y="13314"/>
                    <a:pt x="2432" y="13988"/>
                    <a:pt x="1674" y="14767"/>
                  </a:cubicBezTo>
                  <a:cubicBezTo>
                    <a:pt x="746" y="15700"/>
                    <a:pt x="247" y="16582"/>
                    <a:pt x="124" y="17458"/>
                  </a:cubicBezTo>
                  <a:cubicBezTo>
                    <a:pt x="39" y="18061"/>
                    <a:pt x="130" y="18716"/>
                    <a:pt x="396" y="19338"/>
                  </a:cubicBezTo>
                  <a:cubicBezTo>
                    <a:pt x="805" y="20318"/>
                    <a:pt x="1589" y="21141"/>
                    <a:pt x="2549" y="21595"/>
                  </a:cubicBezTo>
                  <a:cubicBezTo>
                    <a:pt x="3327" y="21965"/>
                    <a:pt x="4222" y="22101"/>
                    <a:pt x="5098" y="22244"/>
                  </a:cubicBezTo>
                  <a:cubicBezTo>
                    <a:pt x="6407" y="22445"/>
                    <a:pt x="7627" y="22639"/>
                    <a:pt x="8521" y="23528"/>
                  </a:cubicBezTo>
                  <a:cubicBezTo>
                    <a:pt x="9151" y="24163"/>
                    <a:pt x="9462" y="25039"/>
                    <a:pt x="9754" y="25882"/>
                  </a:cubicBezTo>
                  <a:cubicBezTo>
                    <a:pt x="10019" y="26640"/>
                    <a:pt x="10298" y="27438"/>
                    <a:pt x="10824" y="28054"/>
                  </a:cubicBezTo>
                  <a:cubicBezTo>
                    <a:pt x="11537" y="28897"/>
                    <a:pt x="12704" y="29357"/>
                    <a:pt x="13865" y="29247"/>
                  </a:cubicBezTo>
                  <a:cubicBezTo>
                    <a:pt x="14948" y="29137"/>
                    <a:pt x="16031" y="28534"/>
                    <a:pt x="16744" y="27613"/>
                  </a:cubicBezTo>
                  <a:cubicBezTo>
                    <a:pt x="17607" y="26498"/>
                    <a:pt x="17911" y="25064"/>
                    <a:pt x="18190" y="23677"/>
                  </a:cubicBezTo>
                  <a:cubicBezTo>
                    <a:pt x="18476" y="22308"/>
                    <a:pt x="18767" y="20895"/>
                    <a:pt x="19604" y="19779"/>
                  </a:cubicBezTo>
                  <a:cubicBezTo>
                    <a:pt x="20324" y="18820"/>
                    <a:pt x="21368" y="18178"/>
                    <a:pt x="22392" y="17555"/>
                  </a:cubicBezTo>
                  <a:cubicBezTo>
                    <a:pt x="22885" y="17257"/>
                    <a:pt x="23398" y="16939"/>
                    <a:pt x="23865" y="16589"/>
                  </a:cubicBezTo>
                  <a:cubicBezTo>
                    <a:pt x="24280" y="16284"/>
                    <a:pt x="24792" y="15863"/>
                    <a:pt x="25064" y="15279"/>
                  </a:cubicBezTo>
                  <a:cubicBezTo>
                    <a:pt x="25622" y="14092"/>
                    <a:pt x="25038" y="12691"/>
                    <a:pt x="24215" y="11835"/>
                  </a:cubicBezTo>
                  <a:cubicBezTo>
                    <a:pt x="23514" y="11109"/>
                    <a:pt x="22619" y="10610"/>
                    <a:pt x="21750" y="10123"/>
                  </a:cubicBezTo>
                  <a:cubicBezTo>
                    <a:pt x="21524" y="10000"/>
                    <a:pt x="21297" y="9871"/>
                    <a:pt x="21070" y="9734"/>
                  </a:cubicBezTo>
                  <a:cubicBezTo>
                    <a:pt x="20097" y="9164"/>
                    <a:pt x="18923" y="8347"/>
                    <a:pt x="18417" y="7102"/>
                  </a:cubicBezTo>
                  <a:cubicBezTo>
                    <a:pt x="18158" y="6440"/>
                    <a:pt x="18113" y="5720"/>
                    <a:pt x="18061" y="5033"/>
                  </a:cubicBezTo>
                  <a:cubicBezTo>
                    <a:pt x="18022" y="4475"/>
                    <a:pt x="17989" y="3898"/>
                    <a:pt x="17834" y="3360"/>
                  </a:cubicBezTo>
                  <a:cubicBezTo>
                    <a:pt x="17308" y="1440"/>
                    <a:pt x="15279" y="20"/>
                    <a:pt x="132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13948" y="958257"/>
              <a:ext cx="1930616" cy="2210587"/>
            </a:xfrm>
            <a:custGeom>
              <a:avLst/>
              <a:gdLst/>
              <a:ahLst/>
              <a:cxnLst/>
              <a:rect l="l" t="t" r="r" b="b"/>
              <a:pathLst>
                <a:path w="24299" h="27821" extrusionOk="0">
                  <a:moveTo>
                    <a:pt x="12788" y="27762"/>
                  </a:moveTo>
                  <a:cubicBezTo>
                    <a:pt x="11796" y="27762"/>
                    <a:pt x="10830" y="27334"/>
                    <a:pt x="10214" y="26601"/>
                  </a:cubicBezTo>
                  <a:cubicBezTo>
                    <a:pt x="9708" y="26011"/>
                    <a:pt x="9449" y="25265"/>
                    <a:pt x="9202" y="24532"/>
                  </a:cubicBezTo>
                  <a:cubicBezTo>
                    <a:pt x="8923" y="23741"/>
                    <a:pt x="8632" y="22911"/>
                    <a:pt x="8041" y="22321"/>
                  </a:cubicBezTo>
                  <a:cubicBezTo>
                    <a:pt x="7205" y="21485"/>
                    <a:pt x="6044" y="21309"/>
                    <a:pt x="4825" y="21115"/>
                  </a:cubicBezTo>
                  <a:cubicBezTo>
                    <a:pt x="3995" y="20985"/>
                    <a:pt x="3139" y="20849"/>
                    <a:pt x="2393" y="20499"/>
                  </a:cubicBezTo>
                  <a:cubicBezTo>
                    <a:pt x="1472" y="20071"/>
                    <a:pt x="727" y="19280"/>
                    <a:pt x="337" y="18339"/>
                  </a:cubicBezTo>
                  <a:cubicBezTo>
                    <a:pt x="91" y="17743"/>
                    <a:pt x="0" y="17120"/>
                    <a:pt x="78" y="16543"/>
                  </a:cubicBezTo>
                  <a:cubicBezTo>
                    <a:pt x="195" y="15700"/>
                    <a:pt x="681" y="14864"/>
                    <a:pt x="1557" y="13975"/>
                  </a:cubicBezTo>
                  <a:cubicBezTo>
                    <a:pt x="2283" y="13236"/>
                    <a:pt x="3106" y="12594"/>
                    <a:pt x="4001" y="12075"/>
                  </a:cubicBezTo>
                  <a:cubicBezTo>
                    <a:pt x="4183" y="11971"/>
                    <a:pt x="4358" y="11874"/>
                    <a:pt x="4533" y="11777"/>
                  </a:cubicBezTo>
                  <a:cubicBezTo>
                    <a:pt x="5908" y="10992"/>
                    <a:pt x="7335" y="10182"/>
                    <a:pt x="7970" y="8593"/>
                  </a:cubicBezTo>
                  <a:cubicBezTo>
                    <a:pt x="8327" y="7698"/>
                    <a:pt x="8236" y="6719"/>
                    <a:pt x="8152" y="5772"/>
                  </a:cubicBezTo>
                  <a:cubicBezTo>
                    <a:pt x="8087" y="5039"/>
                    <a:pt x="8035" y="4280"/>
                    <a:pt x="8152" y="3554"/>
                  </a:cubicBezTo>
                  <a:cubicBezTo>
                    <a:pt x="8489" y="1706"/>
                    <a:pt x="10726" y="214"/>
                    <a:pt x="12509" y="111"/>
                  </a:cubicBezTo>
                  <a:cubicBezTo>
                    <a:pt x="14487" y="0"/>
                    <a:pt x="16420" y="1349"/>
                    <a:pt x="16926" y="3184"/>
                  </a:cubicBezTo>
                  <a:cubicBezTo>
                    <a:pt x="17062" y="3703"/>
                    <a:pt x="17101" y="4248"/>
                    <a:pt x="17133" y="4773"/>
                  </a:cubicBezTo>
                  <a:cubicBezTo>
                    <a:pt x="17178" y="5428"/>
                    <a:pt x="17224" y="6109"/>
                    <a:pt x="17470" y="6725"/>
                  </a:cubicBezTo>
                  <a:cubicBezTo>
                    <a:pt x="17937" y="7899"/>
                    <a:pt x="19046" y="8664"/>
                    <a:pt x="19967" y="9209"/>
                  </a:cubicBezTo>
                  <a:cubicBezTo>
                    <a:pt x="20174" y="9326"/>
                    <a:pt x="20395" y="9449"/>
                    <a:pt x="20602" y="9572"/>
                  </a:cubicBezTo>
                  <a:cubicBezTo>
                    <a:pt x="21432" y="10032"/>
                    <a:pt x="22282" y="10512"/>
                    <a:pt x="22950" y="11200"/>
                  </a:cubicBezTo>
                  <a:cubicBezTo>
                    <a:pt x="23741" y="12030"/>
                    <a:pt x="24299" y="13366"/>
                    <a:pt x="23761" y="14500"/>
                  </a:cubicBezTo>
                  <a:cubicBezTo>
                    <a:pt x="23488" y="15058"/>
                    <a:pt x="23002" y="15467"/>
                    <a:pt x="22613" y="15759"/>
                  </a:cubicBezTo>
                  <a:cubicBezTo>
                    <a:pt x="22172" y="16089"/>
                    <a:pt x="21685" y="16381"/>
                    <a:pt x="21212" y="16673"/>
                  </a:cubicBezTo>
                  <a:cubicBezTo>
                    <a:pt x="20259" y="17256"/>
                    <a:pt x="19260" y="17866"/>
                    <a:pt x="18586" y="18761"/>
                  </a:cubicBezTo>
                  <a:cubicBezTo>
                    <a:pt x="17801" y="19818"/>
                    <a:pt x="17522" y="21154"/>
                    <a:pt x="17256" y="22444"/>
                  </a:cubicBezTo>
                  <a:cubicBezTo>
                    <a:pt x="16984" y="23767"/>
                    <a:pt x="16699" y="25129"/>
                    <a:pt x="15869" y="26199"/>
                  </a:cubicBezTo>
                  <a:cubicBezTo>
                    <a:pt x="15188" y="27074"/>
                    <a:pt x="14163" y="27658"/>
                    <a:pt x="13125" y="27755"/>
                  </a:cubicBezTo>
                  <a:cubicBezTo>
                    <a:pt x="13009" y="27762"/>
                    <a:pt x="12905" y="27762"/>
                    <a:pt x="12788" y="27762"/>
                  </a:cubicBezTo>
                  <a:close/>
                  <a:moveTo>
                    <a:pt x="12509" y="130"/>
                  </a:moveTo>
                  <a:lnTo>
                    <a:pt x="12509" y="143"/>
                  </a:lnTo>
                  <a:cubicBezTo>
                    <a:pt x="10739" y="247"/>
                    <a:pt x="8515" y="1725"/>
                    <a:pt x="8184" y="3554"/>
                  </a:cubicBezTo>
                  <a:cubicBezTo>
                    <a:pt x="8054" y="4280"/>
                    <a:pt x="8119" y="5033"/>
                    <a:pt x="8184" y="5759"/>
                  </a:cubicBezTo>
                  <a:cubicBezTo>
                    <a:pt x="8268" y="6719"/>
                    <a:pt x="8346" y="7704"/>
                    <a:pt x="7990" y="8599"/>
                  </a:cubicBezTo>
                  <a:cubicBezTo>
                    <a:pt x="7360" y="10195"/>
                    <a:pt x="5927" y="11012"/>
                    <a:pt x="4540" y="11803"/>
                  </a:cubicBezTo>
                  <a:cubicBezTo>
                    <a:pt x="4371" y="11900"/>
                    <a:pt x="4183" y="12004"/>
                    <a:pt x="4014" y="12101"/>
                  </a:cubicBezTo>
                  <a:cubicBezTo>
                    <a:pt x="3119" y="12620"/>
                    <a:pt x="2302" y="13262"/>
                    <a:pt x="1570" y="13995"/>
                  </a:cubicBezTo>
                  <a:cubicBezTo>
                    <a:pt x="694" y="14883"/>
                    <a:pt x="221" y="15713"/>
                    <a:pt x="104" y="16550"/>
                  </a:cubicBezTo>
                  <a:cubicBezTo>
                    <a:pt x="26" y="17120"/>
                    <a:pt x="111" y="17736"/>
                    <a:pt x="363" y="18333"/>
                  </a:cubicBezTo>
                  <a:cubicBezTo>
                    <a:pt x="752" y="19260"/>
                    <a:pt x="1492" y="20038"/>
                    <a:pt x="2400" y="20466"/>
                  </a:cubicBezTo>
                  <a:cubicBezTo>
                    <a:pt x="3139" y="20817"/>
                    <a:pt x="3995" y="20953"/>
                    <a:pt x="4812" y="21083"/>
                  </a:cubicBezTo>
                  <a:cubicBezTo>
                    <a:pt x="6044" y="21277"/>
                    <a:pt x="7211" y="21452"/>
                    <a:pt x="8054" y="22295"/>
                  </a:cubicBezTo>
                  <a:cubicBezTo>
                    <a:pt x="8657" y="22898"/>
                    <a:pt x="8949" y="23722"/>
                    <a:pt x="9222" y="24526"/>
                  </a:cubicBezTo>
                  <a:cubicBezTo>
                    <a:pt x="9475" y="25246"/>
                    <a:pt x="9740" y="26004"/>
                    <a:pt x="10240" y="26588"/>
                  </a:cubicBezTo>
                  <a:cubicBezTo>
                    <a:pt x="10921" y="27386"/>
                    <a:pt x="12023" y="27820"/>
                    <a:pt x="13113" y="27710"/>
                  </a:cubicBezTo>
                  <a:cubicBezTo>
                    <a:pt x="14144" y="27613"/>
                    <a:pt x="15162" y="27042"/>
                    <a:pt x="15836" y="26173"/>
                  </a:cubicBezTo>
                  <a:cubicBezTo>
                    <a:pt x="16666" y="25116"/>
                    <a:pt x="16939" y="23754"/>
                    <a:pt x="17217" y="22438"/>
                  </a:cubicBezTo>
                  <a:cubicBezTo>
                    <a:pt x="17483" y="21141"/>
                    <a:pt x="17762" y="19792"/>
                    <a:pt x="18553" y="18742"/>
                  </a:cubicBezTo>
                  <a:cubicBezTo>
                    <a:pt x="19234" y="17834"/>
                    <a:pt x="20233" y="17224"/>
                    <a:pt x="21199" y="16634"/>
                  </a:cubicBezTo>
                  <a:cubicBezTo>
                    <a:pt x="21666" y="16349"/>
                    <a:pt x="22152" y="16050"/>
                    <a:pt x="22600" y="15726"/>
                  </a:cubicBezTo>
                  <a:cubicBezTo>
                    <a:pt x="22989" y="15434"/>
                    <a:pt x="23475" y="15032"/>
                    <a:pt x="23735" y="14481"/>
                  </a:cubicBezTo>
                  <a:cubicBezTo>
                    <a:pt x="24266" y="13366"/>
                    <a:pt x="23709" y="12036"/>
                    <a:pt x="22930" y="11226"/>
                  </a:cubicBezTo>
                  <a:cubicBezTo>
                    <a:pt x="22276" y="10545"/>
                    <a:pt x="21420" y="10065"/>
                    <a:pt x="20596" y="9604"/>
                  </a:cubicBezTo>
                  <a:cubicBezTo>
                    <a:pt x="20382" y="9481"/>
                    <a:pt x="20168" y="9358"/>
                    <a:pt x="19954" y="9241"/>
                  </a:cubicBezTo>
                  <a:cubicBezTo>
                    <a:pt x="19033" y="8697"/>
                    <a:pt x="17911" y="7925"/>
                    <a:pt x="17444" y="6745"/>
                  </a:cubicBezTo>
                  <a:cubicBezTo>
                    <a:pt x="17191" y="6116"/>
                    <a:pt x="17153" y="5435"/>
                    <a:pt x="17101" y="4780"/>
                  </a:cubicBezTo>
                  <a:cubicBezTo>
                    <a:pt x="17068" y="4254"/>
                    <a:pt x="17029" y="3710"/>
                    <a:pt x="16893" y="3191"/>
                  </a:cubicBezTo>
                  <a:cubicBezTo>
                    <a:pt x="16394" y="1369"/>
                    <a:pt x="14468" y="33"/>
                    <a:pt x="125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7298" y="1018009"/>
              <a:ext cx="1826613" cy="2089017"/>
            </a:xfrm>
            <a:custGeom>
              <a:avLst/>
              <a:gdLst/>
              <a:ahLst/>
              <a:cxnLst/>
              <a:rect l="l" t="t" r="r" b="b"/>
              <a:pathLst>
                <a:path w="22990" h="26291" extrusionOk="0">
                  <a:moveTo>
                    <a:pt x="12101" y="26232"/>
                  </a:moveTo>
                  <a:cubicBezTo>
                    <a:pt x="11161" y="26232"/>
                    <a:pt x="10247" y="25823"/>
                    <a:pt x="9663" y="25136"/>
                  </a:cubicBezTo>
                  <a:cubicBezTo>
                    <a:pt x="9190" y="24578"/>
                    <a:pt x="8943" y="23871"/>
                    <a:pt x="8697" y="23184"/>
                  </a:cubicBezTo>
                  <a:cubicBezTo>
                    <a:pt x="8437" y="22432"/>
                    <a:pt x="8165" y="21660"/>
                    <a:pt x="7601" y="21089"/>
                  </a:cubicBezTo>
                  <a:cubicBezTo>
                    <a:pt x="6816" y="20305"/>
                    <a:pt x="5720" y="20136"/>
                    <a:pt x="4566" y="19948"/>
                  </a:cubicBezTo>
                  <a:cubicBezTo>
                    <a:pt x="3788" y="19825"/>
                    <a:pt x="2977" y="19695"/>
                    <a:pt x="2270" y="19364"/>
                  </a:cubicBezTo>
                  <a:cubicBezTo>
                    <a:pt x="1401" y="18949"/>
                    <a:pt x="694" y="18216"/>
                    <a:pt x="325" y="17328"/>
                  </a:cubicBezTo>
                  <a:cubicBezTo>
                    <a:pt x="91" y="16764"/>
                    <a:pt x="1" y="16174"/>
                    <a:pt x="78" y="15629"/>
                  </a:cubicBezTo>
                  <a:cubicBezTo>
                    <a:pt x="195" y="14831"/>
                    <a:pt x="649" y="14040"/>
                    <a:pt x="1473" y="13197"/>
                  </a:cubicBezTo>
                  <a:cubicBezTo>
                    <a:pt x="2167" y="12497"/>
                    <a:pt x="2945" y="11894"/>
                    <a:pt x="3788" y="11407"/>
                  </a:cubicBezTo>
                  <a:cubicBezTo>
                    <a:pt x="3950" y="11304"/>
                    <a:pt x="4118" y="11213"/>
                    <a:pt x="4287" y="11122"/>
                  </a:cubicBezTo>
                  <a:cubicBezTo>
                    <a:pt x="5590" y="10383"/>
                    <a:pt x="6939" y="9611"/>
                    <a:pt x="7536" y="8113"/>
                  </a:cubicBezTo>
                  <a:cubicBezTo>
                    <a:pt x="7873" y="7270"/>
                    <a:pt x="7789" y="6349"/>
                    <a:pt x="7717" y="5448"/>
                  </a:cubicBezTo>
                  <a:cubicBezTo>
                    <a:pt x="7659" y="4761"/>
                    <a:pt x="7594" y="4047"/>
                    <a:pt x="7717" y="3353"/>
                  </a:cubicBezTo>
                  <a:cubicBezTo>
                    <a:pt x="8022" y="1615"/>
                    <a:pt x="10149" y="202"/>
                    <a:pt x="11835" y="104"/>
                  </a:cubicBezTo>
                  <a:lnTo>
                    <a:pt x="11835" y="104"/>
                  </a:lnTo>
                  <a:cubicBezTo>
                    <a:pt x="13709" y="1"/>
                    <a:pt x="15538" y="1272"/>
                    <a:pt x="16012" y="3003"/>
                  </a:cubicBezTo>
                  <a:cubicBezTo>
                    <a:pt x="16141" y="3489"/>
                    <a:pt x="16180" y="4008"/>
                    <a:pt x="16213" y="4514"/>
                  </a:cubicBezTo>
                  <a:cubicBezTo>
                    <a:pt x="16251" y="5130"/>
                    <a:pt x="16290" y="5772"/>
                    <a:pt x="16530" y="6356"/>
                  </a:cubicBezTo>
                  <a:cubicBezTo>
                    <a:pt x="16971" y="7465"/>
                    <a:pt x="18022" y="8184"/>
                    <a:pt x="18884" y="8697"/>
                  </a:cubicBezTo>
                  <a:cubicBezTo>
                    <a:pt x="19092" y="8814"/>
                    <a:pt x="19293" y="8930"/>
                    <a:pt x="19494" y="9047"/>
                  </a:cubicBezTo>
                  <a:cubicBezTo>
                    <a:pt x="20272" y="9481"/>
                    <a:pt x="21083" y="9935"/>
                    <a:pt x="21705" y="10584"/>
                  </a:cubicBezTo>
                  <a:cubicBezTo>
                    <a:pt x="22464" y="11362"/>
                    <a:pt x="22989" y="12627"/>
                    <a:pt x="22477" y="13703"/>
                  </a:cubicBezTo>
                  <a:cubicBezTo>
                    <a:pt x="22224" y="14235"/>
                    <a:pt x="21764" y="14617"/>
                    <a:pt x="21394" y="14890"/>
                  </a:cubicBezTo>
                  <a:cubicBezTo>
                    <a:pt x="20972" y="15195"/>
                    <a:pt x="20505" y="15480"/>
                    <a:pt x="20065" y="15752"/>
                  </a:cubicBezTo>
                  <a:cubicBezTo>
                    <a:pt x="19157" y="16297"/>
                    <a:pt x="18223" y="16874"/>
                    <a:pt x="17581" y="17730"/>
                  </a:cubicBezTo>
                  <a:cubicBezTo>
                    <a:pt x="16835" y="18722"/>
                    <a:pt x="16576" y="19980"/>
                    <a:pt x="16323" y="21206"/>
                  </a:cubicBezTo>
                  <a:cubicBezTo>
                    <a:pt x="16063" y="22451"/>
                    <a:pt x="15798" y="23742"/>
                    <a:pt x="15019" y="24747"/>
                  </a:cubicBezTo>
                  <a:cubicBezTo>
                    <a:pt x="14377" y="25577"/>
                    <a:pt x="13405" y="26128"/>
                    <a:pt x="12425" y="26212"/>
                  </a:cubicBezTo>
                  <a:cubicBezTo>
                    <a:pt x="12315" y="26225"/>
                    <a:pt x="12205" y="26232"/>
                    <a:pt x="12101" y="26232"/>
                  </a:cubicBezTo>
                  <a:close/>
                  <a:moveTo>
                    <a:pt x="12056" y="130"/>
                  </a:moveTo>
                  <a:cubicBezTo>
                    <a:pt x="11978" y="130"/>
                    <a:pt x="11907" y="130"/>
                    <a:pt x="11835" y="137"/>
                  </a:cubicBezTo>
                  <a:cubicBezTo>
                    <a:pt x="10162" y="234"/>
                    <a:pt x="8068" y="1628"/>
                    <a:pt x="7756" y="3366"/>
                  </a:cubicBezTo>
                  <a:cubicBezTo>
                    <a:pt x="7633" y="4047"/>
                    <a:pt x="7692" y="4748"/>
                    <a:pt x="7756" y="5441"/>
                  </a:cubicBezTo>
                  <a:cubicBezTo>
                    <a:pt x="7828" y="6336"/>
                    <a:pt x="7912" y="7277"/>
                    <a:pt x="7581" y="8120"/>
                  </a:cubicBezTo>
                  <a:cubicBezTo>
                    <a:pt x="6978" y="9631"/>
                    <a:pt x="5623" y="10402"/>
                    <a:pt x="4313" y="11148"/>
                  </a:cubicBezTo>
                  <a:cubicBezTo>
                    <a:pt x="4144" y="11245"/>
                    <a:pt x="3982" y="11330"/>
                    <a:pt x="3807" y="11427"/>
                  </a:cubicBezTo>
                  <a:cubicBezTo>
                    <a:pt x="2964" y="11926"/>
                    <a:pt x="2186" y="12523"/>
                    <a:pt x="1505" y="13223"/>
                  </a:cubicBezTo>
                  <a:cubicBezTo>
                    <a:pt x="681" y="14053"/>
                    <a:pt x="228" y="14851"/>
                    <a:pt x="124" y="15629"/>
                  </a:cubicBezTo>
                  <a:cubicBezTo>
                    <a:pt x="46" y="16174"/>
                    <a:pt x="130" y="16744"/>
                    <a:pt x="364" y="17315"/>
                  </a:cubicBezTo>
                  <a:cubicBezTo>
                    <a:pt x="727" y="18191"/>
                    <a:pt x="1434" y="18930"/>
                    <a:pt x="2283" y="19332"/>
                  </a:cubicBezTo>
                  <a:cubicBezTo>
                    <a:pt x="2984" y="19663"/>
                    <a:pt x="3794" y="19792"/>
                    <a:pt x="4572" y="19915"/>
                  </a:cubicBezTo>
                  <a:cubicBezTo>
                    <a:pt x="5740" y="20104"/>
                    <a:pt x="6842" y="20272"/>
                    <a:pt x="7633" y="21070"/>
                  </a:cubicBezTo>
                  <a:cubicBezTo>
                    <a:pt x="8204" y="21634"/>
                    <a:pt x="8476" y="22412"/>
                    <a:pt x="8736" y="23177"/>
                  </a:cubicBezTo>
                  <a:cubicBezTo>
                    <a:pt x="8982" y="23858"/>
                    <a:pt x="9222" y="24572"/>
                    <a:pt x="9695" y="25123"/>
                  </a:cubicBezTo>
                  <a:cubicBezTo>
                    <a:pt x="10337" y="25875"/>
                    <a:pt x="11375" y="26290"/>
                    <a:pt x="12412" y="26193"/>
                  </a:cubicBezTo>
                  <a:cubicBezTo>
                    <a:pt x="13385" y="26102"/>
                    <a:pt x="14345" y="25551"/>
                    <a:pt x="14980" y="24734"/>
                  </a:cubicBezTo>
                  <a:cubicBezTo>
                    <a:pt x="15759" y="23735"/>
                    <a:pt x="16025" y="22445"/>
                    <a:pt x="16284" y="21206"/>
                  </a:cubicBezTo>
                  <a:cubicBezTo>
                    <a:pt x="16537" y="19980"/>
                    <a:pt x="16803" y="18709"/>
                    <a:pt x="17548" y="17711"/>
                  </a:cubicBezTo>
                  <a:cubicBezTo>
                    <a:pt x="18197" y="16855"/>
                    <a:pt x="19137" y="16278"/>
                    <a:pt x="20045" y="15726"/>
                  </a:cubicBezTo>
                  <a:cubicBezTo>
                    <a:pt x="20493" y="15460"/>
                    <a:pt x="20946" y="15175"/>
                    <a:pt x="21368" y="14864"/>
                  </a:cubicBezTo>
                  <a:cubicBezTo>
                    <a:pt x="21731" y="14591"/>
                    <a:pt x="22192" y="14215"/>
                    <a:pt x="22438" y="13690"/>
                  </a:cubicBezTo>
                  <a:cubicBezTo>
                    <a:pt x="22937" y="12627"/>
                    <a:pt x="22419" y="11381"/>
                    <a:pt x="21673" y="10610"/>
                  </a:cubicBezTo>
                  <a:cubicBezTo>
                    <a:pt x="21050" y="9961"/>
                    <a:pt x="20246" y="9514"/>
                    <a:pt x="19468" y="9079"/>
                  </a:cubicBezTo>
                  <a:cubicBezTo>
                    <a:pt x="19267" y="8963"/>
                    <a:pt x="19066" y="8852"/>
                    <a:pt x="18865" y="8729"/>
                  </a:cubicBezTo>
                  <a:cubicBezTo>
                    <a:pt x="17996" y="8217"/>
                    <a:pt x="16932" y="7491"/>
                    <a:pt x="16485" y="6369"/>
                  </a:cubicBezTo>
                  <a:cubicBezTo>
                    <a:pt x="16251" y="5785"/>
                    <a:pt x="16213" y="5137"/>
                    <a:pt x="16161" y="4514"/>
                  </a:cubicBezTo>
                  <a:cubicBezTo>
                    <a:pt x="16128" y="4021"/>
                    <a:pt x="16096" y="3502"/>
                    <a:pt x="15960" y="3016"/>
                  </a:cubicBezTo>
                  <a:cubicBezTo>
                    <a:pt x="15525" y="1362"/>
                    <a:pt x="13826" y="130"/>
                    <a:pt x="12056" y="1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74" y="1075695"/>
              <a:ext cx="1716810" cy="1966891"/>
            </a:xfrm>
            <a:custGeom>
              <a:avLst/>
              <a:gdLst/>
              <a:ahLst/>
              <a:cxnLst/>
              <a:rect l="l" t="t" r="r" b="b"/>
              <a:pathLst>
                <a:path w="21608" h="24754" extrusionOk="0">
                  <a:moveTo>
                    <a:pt x="11388" y="24721"/>
                  </a:moveTo>
                  <a:cubicBezTo>
                    <a:pt x="10506" y="24721"/>
                    <a:pt x="9637" y="24338"/>
                    <a:pt x="9092" y="23690"/>
                  </a:cubicBezTo>
                  <a:cubicBezTo>
                    <a:pt x="8651" y="23165"/>
                    <a:pt x="8411" y="22497"/>
                    <a:pt x="8184" y="21848"/>
                  </a:cubicBezTo>
                  <a:cubicBezTo>
                    <a:pt x="7938" y="21141"/>
                    <a:pt x="7685" y="20415"/>
                    <a:pt x="7160" y="19877"/>
                  </a:cubicBezTo>
                  <a:cubicBezTo>
                    <a:pt x="6407" y="19131"/>
                    <a:pt x="5383" y="18969"/>
                    <a:pt x="4293" y="18800"/>
                  </a:cubicBezTo>
                  <a:cubicBezTo>
                    <a:pt x="3560" y="18690"/>
                    <a:pt x="2795" y="18567"/>
                    <a:pt x="2134" y="18249"/>
                  </a:cubicBezTo>
                  <a:cubicBezTo>
                    <a:pt x="1323" y="17860"/>
                    <a:pt x="649" y="17166"/>
                    <a:pt x="299" y="16336"/>
                  </a:cubicBezTo>
                  <a:cubicBezTo>
                    <a:pt x="72" y="15804"/>
                    <a:pt x="0" y="15253"/>
                    <a:pt x="65" y="14734"/>
                  </a:cubicBezTo>
                  <a:cubicBezTo>
                    <a:pt x="169" y="13989"/>
                    <a:pt x="597" y="13230"/>
                    <a:pt x="1375" y="12445"/>
                  </a:cubicBezTo>
                  <a:cubicBezTo>
                    <a:pt x="2024" y="11790"/>
                    <a:pt x="2756" y="11220"/>
                    <a:pt x="3548" y="10753"/>
                  </a:cubicBezTo>
                  <a:cubicBezTo>
                    <a:pt x="3703" y="10662"/>
                    <a:pt x="3865" y="10571"/>
                    <a:pt x="4021" y="10487"/>
                  </a:cubicBezTo>
                  <a:cubicBezTo>
                    <a:pt x="5247" y="9787"/>
                    <a:pt x="6518" y="9067"/>
                    <a:pt x="7075" y="7653"/>
                  </a:cubicBezTo>
                  <a:cubicBezTo>
                    <a:pt x="7393" y="6862"/>
                    <a:pt x="7322" y="5993"/>
                    <a:pt x="7244" y="5143"/>
                  </a:cubicBezTo>
                  <a:cubicBezTo>
                    <a:pt x="7192" y="4495"/>
                    <a:pt x="7134" y="3821"/>
                    <a:pt x="7244" y="3172"/>
                  </a:cubicBezTo>
                  <a:cubicBezTo>
                    <a:pt x="7536" y="1525"/>
                    <a:pt x="9533" y="196"/>
                    <a:pt x="11122" y="111"/>
                  </a:cubicBezTo>
                  <a:lnTo>
                    <a:pt x="11122" y="124"/>
                  </a:lnTo>
                  <a:lnTo>
                    <a:pt x="11122" y="111"/>
                  </a:lnTo>
                  <a:cubicBezTo>
                    <a:pt x="12879" y="1"/>
                    <a:pt x="14604" y="1214"/>
                    <a:pt x="15052" y="2848"/>
                  </a:cubicBezTo>
                  <a:cubicBezTo>
                    <a:pt x="15175" y="3308"/>
                    <a:pt x="15214" y="3795"/>
                    <a:pt x="15240" y="4268"/>
                  </a:cubicBezTo>
                  <a:cubicBezTo>
                    <a:pt x="15279" y="4852"/>
                    <a:pt x="15317" y="5448"/>
                    <a:pt x="15538" y="5999"/>
                  </a:cubicBezTo>
                  <a:cubicBezTo>
                    <a:pt x="15959" y="7050"/>
                    <a:pt x="16939" y="7731"/>
                    <a:pt x="17756" y="8204"/>
                  </a:cubicBezTo>
                  <a:cubicBezTo>
                    <a:pt x="17944" y="8321"/>
                    <a:pt x="18138" y="8425"/>
                    <a:pt x="18326" y="8528"/>
                  </a:cubicBezTo>
                  <a:cubicBezTo>
                    <a:pt x="19066" y="8944"/>
                    <a:pt x="19818" y="9365"/>
                    <a:pt x="20408" y="9981"/>
                  </a:cubicBezTo>
                  <a:cubicBezTo>
                    <a:pt x="21115" y="10714"/>
                    <a:pt x="21608" y="11914"/>
                    <a:pt x="21134" y="12925"/>
                  </a:cubicBezTo>
                  <a:cubicBezTo>
                    <a:pt x="20894" y="13418"/>
                    <a:pt x="20460" y="13781"/>
                    <a:pt x="20110" y="14041"/>
                  </a:cubicBezTo>
                  <a:cubicBezTo>
                    <a:pt x="19714" y="14332"/>
                    <a:pt x="19286" y="14605"/>
                    <a:pt x="18865" y="14851"/>
                  </a:cubicBezTo>
                  <a:cubicBezTo>
                    <a:pt x="18009" y="15370"/>
                    <a:pt x="17127" y="15915"/>
                    <a:pt x="16530" y="16719"/>
                  </a:cubicBezTo>
                  <a:cubicBezTo>
                    <a:pt x="15830" y="17653"/>
                    <a:pt x="15577" y="18839"/>
                    <a:pt x="15343" y="19994"/>
                  </a:cubicBezTo>
                  <a:cubicBezTo>
                    <a:pt x="15103" y="21167"/>
                    <a:pt x="14851" y="22387"/>
                    <a:pt x="14111" y="23333"/>
                  </a:cubicBezTo>
                  <a:cubicBezTo>
                    <a:pt x="13502" y="24111"/>
                    <a:pt x="12587" y="24630"/>
                    <a:pt x="11666" y="24721"/>
                  </a:cubicBezTo>
                  <a:close/>
                  <a:moveTo>
                    <a:pt x="11342" y="150"/>
                  </a:moveTo>
                  <a:cubicBezTo>
                    <a:pt x="11277" y="150"/>
                    <a:pt x="11200" y="150"/>
                    <a:pt x="11135" y="157"/>
                  </a:cubicBezTo>
                  <a:cubicBezTo>
                    <a:pt x="9565" y="247"/>
                    <a:pt x="7588" y="1570"/>
                    <a:pt x="7296" y="3191"/>
                  </a:cubicBezTo>
                  <a:cubicBezTo>
                    <a:pt x="7179" y="3827"/>
                    <a:pt x="7237" y="4495"/>
                    <a:pt x="7296" y="5143"/>
                  </a:cubicBezTo>
                  <a:cubicBezTo>
                    <a:pt x="7367" y="5993"/>
                    <a:pt x="7438" y="6868"/>
                    <a:pt x="7127" y="7672"/>
                  </a:cubicBezTo>
                  <a:cubicBezTo>
                    <a:pt x="6556" y="9099"/>
                    <a:pt x="5285" y="9819"/>
                    <a:pt x="4053" y="10519"/>
                  </a:cubicBezTo>
                  <a:cubicBezTo>
                    <a:pt x="3898" y="10604"/>
                    <a:pt x="3736" y="10694"/>
                    <a:pt x="3580" y="10785"/>
                  </a:cubicBezTo>
                  <a:cubicBezTo>
                    <a:pt x="2789" y="11246"/>
                    <a:pt x="2056" y="11816"/>
                    <a:pt x="1421" y="12471"/>
                  </a:cubicBezTo>
                  <a:cubicBezTo>
                    <a:pt x="642" y="13256"/>
                    <a:pt x="221" y="14002"/>
                    <a:pt x="111" y="14741"/>
                  </a:cubicBezTo>
                  <a:cubicBezTo>
                    <a:pt x="39" y="15247"/>
                    <a:pt x="124" y="15791"/>
                    <a:pt x="338" y="16323"/>
                  </a:cubicBezTo>
                  <a:cubicBezTo>
                    <a:pt x="681" y="17147"/>
                    <a:pt x="1343" y="17834"/>
                    <a:pt x="2147" y="18217"/>
                  </a:cubicBezTo>
                  <a:cubicBezTo>
                    <a:pt x="2802" y="18535"/>
                    <a:pt x="3567" y="18645"/>
                    <a:pt x="4293" y="18762"/>
                  </a:cubicBezTo>
                  <a:cubicBezTo>
                    <a:pt x="5389" y="18930"/>
                    <a:pt x="6427" y="19092"/>
                    <a:pt x="7179" y="19844"/>
                  </a:cubicBezTo>
                  <a:cubicBezTo>
                    <a:pt x="7717" y="20383"/>
                    <a:pt x="7977" y="21122"/>
                    <a:pt x="8217" y="21822"/>
                  </a:cubicBezTo>
                  <a:cubicBezTo>
                    <a:pt x="8444" y="22471"/>
                    <a:pt x="8677" y="23139"/>
                    <a:pt x="9118" y="23658"/>
                  </a:cubicBezTo>
                  <a:cubicBezTo>
                    <a:pt x="9715" y="24371"/>
                    <a:pt x="10700" y="24753"/>
                    <a:pt x="11679" y="24663"/>
                  </a:cubicBezTo>
                  <a:cubicBezTo>
                    <a:pt x="12594" y="24572"/>
                    <a:pt x="13502" y="24060"/>
                    <a:pt x="14105" y="23294"/>
                  </a:cubicBezTo>
                  <a:cubicBezTo>
                    <a:pt x="14831" y="22354"/>
                    <a:pt x="15084" y="21141"/>
                    <a:pt x="15324" y="19968"/>
                  </a:cubicBezTo>
                  <a:cubicBezTo>
                    <a:pt x="15564" y="18813"/>
                    <a:pt x="15810" y="17620"/>
                    <a:pt x="16517" y="16680"/>
                  </a:cubicBezTo>
                  <a:cubicBezTo>
                    <a:pt x="17127" y="15869"/>
                    <a:pt x="18009" y="15325"/>
                    <a:pt x="18871" y="14806"/>
                  </a:cubicBezTo>
                  <a:cubicBezTo>
                    <a:pt x="19293" y="14553"/>
                    <a:pt x="19721" y="14287"/>
                    <a:pt x="20116" y="13995"/>
                  </a:cubicBezTo>
                  <a:cubicBezTo>
                    <a:pt x="20466" y="13736"/>
                    <a:pt x="20894" y="13379"/>
                    <a:pt x="21121" y="12893"/>
                  </a:cubicBezTo>
                  <a:cubicBezTo>
                    <a:pt x="21595" y="11894"/>
                    <a:pt x="21108" y="10720"/>
                    <a:pt x="20408" y="9988"/>
                  </a:cubicBezTo>
                  <a:cubicBezTo>
                    <a:pt x="19824" y="9384"/>
                    <a:pt x="19066" y="8956"/>
                    <a:pt x="18333" y="8548"/>
                  </a:cubicBezTo>
                  <a:cubicBezTo>
                    <a:pt x="18151" y="8444"/>
                    <a:pt x="17950" y="8334"/>
                    <a:pt x="17756" y="8224"/>
                  </a:cubicBezTo>
                  <a:cubicBezTo>
                    <a:pt x="16939" y="7744"/>
                    <a:pt x="15946" y="7056"/>
                    <a:pt x="15518" y="5999"/>
                  </a:cubicBezTo>
                  <a:cubicBezTo>
                    <a:pt x="15304" y="5448"/>
                    <a:pt x="15259" y="4845"/>
                    <a:pt x="15220" y="4261"/>
                  </a:cubicBezTo>
                  <a:cubicBezTo>
                    <a:pt x="15188" y="3788"/>
                    <a:pt x="15155" y="3302"/>
                    <a:pt x="15032" y="2848"/>
                  </a:cubicBezTo>
                  <a:cubicBezTo>
                    <a:pt x="14598" y="1311"/>
                    <a:pt x="13009" y="150"/>
                    <a:pt x="11342" y="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56" y="1134970"/>
              <a:ext cx="1612250" cy="1845798"/>
            </a:xfrm>
            <a:custGeom>
              <a:avLst/>
              <a:gdLst/>
              <a:ahLst/>
              <a:cxnLst/>
              <a:rect l="l" t="t" r="r" b="b"/>
              <a:pathLst>
                <a:path w="20292" h="23230" extrusionOk="0">
                  <a:moveTo>
                    <a:pt x="10688" y="23197"/>
                  </a:moveTo>
                  <a:cubicBezTo>
                    <a:pt x="9851" y="23197"/>
                    <a:pt x="9047" y="22840"/>
                    <a:pt x="8528" y="22231"/>
                  </a:cubicBezTo>
                  <a:cubicBezTo>
                    <a:pt x="8113" y="21738"/>
                    <a:pt x="7899" y="21109"/>
                    <a:pt x="7679" y="20506"/>
                  </a:cubicBezTo>
                  <a:cubicBezTo>
                    <a:pt x="7445" y="19838"/>
                    <a:pt x="7212" y="19157"/>
                    <a:pt x="6712" y="18657"/>
                  </a:cubicBezTo>
                  <a:cubicBezTo>
                    <a:pt x="6019" y="17957"/>
                    <a:pt x="5052" y="17802"/>
                    <a:pt x="4034" y="17652"/>
                  </a:cubicBezTo>
                  <a:cubicBezTo>
                    <a:pt x="3340" y="17542"/>
                    <a:pt x="2627" y="17432"/>
                    <a:pt x="2004" y="17134"/>
                  </a:cubicBezTo>
                  <a:cubicBezTo>
                    <a:pt x="1246" y="16764"/>
                    <a:pt x="617" y="16109"/>
                    <a:pt x="286" y="15331"/>
                  </a:cubicBezTo>
                  <a:cubicBezTo>
                    <a:pt x="72" y="14831"/>
                    <a:pt x="1" y="14313"/>
                    <a:pt x="65" y="13826"/>
                  </a:cubicBezTo>
                  <a:cubicBezTo>
                    <a:pt x="163" y="13126"/>
                    <a:pt x="571" y="12419"/>
                    <a:pt x="1298" y="11673"/>
                  </a:cubicBezTo>
                  <a:cubicBezTo>
                    <a:pt x="1907" y="11057"/>
                    <a:pt x="2595" y="10526"/>
                    <a:pt x="3340" y="10085"/>
                  </a:cubicBezTo>
                  <a:cubicBezTo>
                    <a:pt x="3489" y="10000"/>
                    <a:pt x="3632" y="9916"/>
                    <a:pt x="3781" y="9838"/>
                  </a:cubicBezTo>
                  <a:cubicBezTo>
                    <a:pt x="4929" y="9177"/>
                    <a:pt x="6122" y="8509"/>
                    <a:pt x="6648" y="7186"/>
                  </a:cubicBezTo>
                  <a:cubicBezTo>
                    <a:pt x="6939" y="6447"/>
                    <a:pt x="6875" y="5623"/>
                    <a:pt x="6810" y="4825"/>
                  </a:cubicBezTo>
                  <a:cubicBezTo>
                    <a:pt x="6764" y="4216"/>
                    <a:pt x="6706" y="3587"/>
                    <a:pt x="6810" y="2977"/>
                  </a:cubicBezTo>
                  <a:cubicBezTo>
                    <a:pt x="7089" y="1440"/>
                    <a:pt x="8956" y="189"/>
                    <a:pt x="10441" y="98"/>
                  </a:cubicBezTo>
                  <a:lnTo>
                    <a:pt x="10441" y="117"/>
                  </a:lnTo>
                  <a:lnTo>
                    <a:pt x="10441" y="98"/>
                  </a:lnTo>
                  <a:cubicBezTo>
                    <a:pt x="12095" y="1"/>
                    <a:pt x="13716" y="1129"/>
                    <a:pt x="14131" y="2672"/>
                  </a:cubicBezTo>
                  <a:cubicBezTo>
                    <a:pt x="14254" y="3100"/>
                    <a:pt x="14274" y="3561"/>
                    <a:pt x="14306" y="4002"/>
                  </a:cubicBezTo>
                  <a:cubicBezTo>
                    <a:pt x="14351" y="4540"/>
                    <a:pt x="14384" y="5111"/>
                    <a:pt x="14591" y="5630"/>
                  </a:cubicBezTo>
                  <a:cubicBezTo>
                    <a:pt x="14981" y="6609"/>
                    <a:pt x="15914" y="7251"/>
                    <a:pt x="16680" y="7698"/>
                  </a:cubicBezTo>
                  <a:cubicBezTo>
                    <a:pt x="16855" y="7802"/>
                    <a:pt x="17030" y="7899"/>
                    <a:pt x="17211" y="8003"/>
                  </a:cubicBezTo>
                  <a:cubicBezTo>
                    <a:pt x="17899" y="8392"/>
                    <a:pt x="18612" y="8788"/>
                    <a:pt x="19163" y="9365"/>
                  </a:cubicBezTo>
                  <a:cubicBezTo>
                    <a:pt x="19831" y="10052"/>
                    <a:pt x="20292" y="11174"/>
                    <a:pt x="19844" y="12121"/>
                  </a:cubicBezTo>
                  <a:cubicBezTo>
                    <a:pt x="19624" y="12588"/>
                    <a:pt x="19222" y="12925"/>
                    <a:pt x="18891" y="13165"/>
                  </a:cubicBezTo>
                  <a:cubicBezTo>
                    <a:pt x="18515" y="13444"/>
                    <a:pt x="18113" y="13684"/>
                    <a:pt x="17724" y="13930"/>
                  </a:cubicBezTo>
                  <a:cubicBezTo>
                    <a:pt x="16919" y="14416"/>
                    <a:pt x="16096" y="14916"/>
                    <a:pt x="15525" y="15668"/>
                  </a:cubicBezTo>
                  <a:cubicBezTo>
                    <a:pt x="14870" y="16543"/>
                    <a:pt x="14637" y="17665"/>
                    <a:pt x="14416" y="18742"/>
                  </a:cubicBezTo>
                  <a:cubicBezTo>
                    <a:pt x="14189" y="19844"/>
                    <a:pt x="13949" y="20986"/>
                    <a:pt x="13256" y="21874"/>
                  </a:cubicBezTo>
                  <a:cubicBezTo>
                    <a:pt x="12691" y="22600"/>
                    <a:pt x="11829" y="23087"/>
                    <a:pt x="10960" y="23171"/>
                  </a:cubicBezTo>
                  <a:cubicBezTo>
                    <a:pt x="10863" y="23184"/>
                    <a:pt x="10778" y="23197"/>
                    <a:pt x="10688" y="23197"/>
                  </a:cubicBezTo>
                  <a:close/>
                  <a:moveTo>
                    <a:pt x="10636" y="143"/>
                  </a:moveTo>
                  <a:cubicBezTo>
                    <a:pt x="10571" y="143"/>
                    <a:pt x="10506" y="143"/>
                    <a:pt x="10441" y="150"/>
                  </a:cubicBezTo>
                  <a:cubicBezTo>
                    <a:pt x="8969" y="228"/>
                    <a:pt x="7114" y="1473"/>
                    <a:pt x="6842" y="2997"/>
                  </a:cubicBezTo>
                  <a:cubicBezTo>
                    <a:pt x="6738" y="3593"/>
                    <a:pt x="6790" y="4216"/>
                    <a:pt x="6842" y="4825"/>
                  </a:cubicBezTo>
                  <a:cubicBezTo>
                    <a:pt x="6907" y="5623"/>
                    <a:pt x="6985" y="6447"/>
                    <a:pt x="6680" y="7199"/>
                  </a:cubicBezTo>
                  <a:cubicBezTo>
                    <a:pt x="6155" y="8541"/>
                    <a:pt x="4955" y="9222"/>
                    <a:pt x="3794" y="9877"/>
                  </a:cubicBezTo>
                  <a:cubicBezTo>
                    <a:pt x="3652" y="9955"/>
                    <a:pt x="3502" y="10046"/>
                    <a:pt x="3360" y="10130"/>
                  </a:cubicBezTo>
                  <a:cubicBezTo>
                    <a:pt x="2614" y="10564"/>
                    <a:pt x="1933" y="11090"/>
                    <a:pt x="1324" y="11706"/>
                  </a:cubicBezTo>
                  <a:cubicBezTo>
                    <a:pt x="597" y="12445"/>
                    <a:pt x="195" y="13145"/>
                    <a:pt x="98" y="13833"/>
                  </a:cubicBezTo>
                  <a:cubicBezTo>
                    <a:pt x="33" y="14313"/>
                    <a:pt x="111" y="14818"/>
                    <a:pt x="318" y="15318"/>
                  </a:cubicBezTo>
                  <a:cubicBezTo>
                    <a:pt x="643" y="16083"/>
                    <a:pt x="1259" y="16732"/>
                    <a:pt x="2011" y="17088"/>
                  </a:cubicBezTo>
                  <a:cubicBezTo>
                    <a:pt x="2627" y="17380"/>
                    <a:pt x="3340" y="17497"/>
                    <a:pt x="4034" y="17600"/>
                  </a:cubicBezTo>
                  <a:cubicBezTo>
                    <a:pt x="5059" y="17763"/>
                    <a:pt x="6031" y="17918"/>
                    <a:pt x="6738" y="18625"/>
                  </a:cubicBezTo>
                  <a:cubicBezTo>
                    <a:pt x="7244" y="19124"/>
                    <a:pt x="7484" y="19812"/>
                    <a:pt x="7718" y="20480"/>
                  </a:cubicBezTo>
                  <a:cubicBezTo>
                    <a:pt x="7932" y="21089"/>
                    <a:pt x="8152" y="21712"/>
                    <a:pt x="8561" y="22198"/>
                  </a:cubicBezTo>
                  <a:cubicBezTo>
                    <a:pt x="9131" y="22860"/>
                    <a:pt x="10046" y="23229"/>
                    <a:pt x="10960" y="23138"/>
                  </a:cubicBezTo>
                  <a:cubicBezTo>
                    <a:pt x="11822" y="23054"/>
                    <a:pt x="12672" y="22581"/>
                    <a:pt x="13230" y="21855"/>
                  </a:cubicBezTo>
                  <a:cubicBezTo>
                    <a:pt x="13923" y="20973"/>
                    <a:pt x="14157" y="19838"/>
                    <a:pt x="14384" y="18742"/>
                  </a:cubicBezTo>
                  <a:cubicBezTo>
                    <a:pt x="14611" y="17659"/>
                    <a:pt x="14838" y="16537"/>
                    <a:pt x="15499" y="15655"/>
                  </a:cubicBezTo>
                  <a:cubicBezTo>
                    <a:pt x="16070" y="14896"/>
                    <a:pt x="16906" y="14390"/>
                    <a:pt x="17704" y="13898"/>
                  </a:cubicBezTo>
                  <a:cubicBezTo>
                    <a:pt x="18093" y="13664"/>
                    <a:pt x="18502" y="13411"/>
                    <a:pt x="18871" y="13132"/>
                  </a:cubicBezTo>
                  <a:cubicBezTo>
                    <a:pt x="19196" y="12893"/>
                    <a:pt x="19604" y="12562"/>
                    <a:pt x="19825" y="12095"/>
                  </a:cubicBezTo>
                  <a:cubicBezTo>
                    <a:pt x="20266" y="11168"/>
                    <a:pt x="19805" y="10065"/>
                    <a:pt x="19150" y="9384"/>
                  </a:cubicBezTo>
                  <a:cubicBezTo>
                    <a:pt x="18599" y="8814"/>
                    <a:pt x="17892" y="8418"/>
                    <a:pt x="17205" y="8029"/>
                  </a:cubicBezTo>
                  <a:cubicBezTo>
                    <a:pt x="17023" y="7932"/>
                    <a:pt x="16848" y="7828"/>
                    <a:pt x="16667" y="7718"/>
                  </a:cubicBezTo>
                  <a:cubicBezTo>
                    <a:pt x="15901" y="7264"/>
                    <a:pt x="14968" y="6628"/>
                    <a:pt x="14572" y="5636"/>
                  </a:cubicBezTo>
                  <a:cubicBezTo>
                    <a:pt x="14358" y="5117"/>
                    <a:pt x="14326" y="4553"/>
                    <a:pt x="14287" y="4002"/>
                  </a:cubicBezTo>
                  <a:cubicBezTo>
                    <a:pt x="14254" y="3561"/>
                    <a:pt x="14228" y="3107"/>
                    <a:pt x="14105" y="2679"/>
                  </a:cubicBezTo>
                  <a:cubicBezTo>
                    <a:pt x="13703" y="1226"/>
                    <a:pt x="12205" y="143"/>
                    <a:pt x="1063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7895" y="1196311"/>
              <a:ext cx="1505545" cy="1721049"/>
            </a:xfrm>
            <a:custGeom>
              <a:avLst/>
              <a:gdLst/>
              <a:ahLst/>
              <a:cxnLst/>
              <a:rect l="l" t="t" r="r" b="b"/>
              <a:pathLst>
                <a:path w="18949" h="21660" extrusionOk="0">
                  <a:moveTo>
                    <a:pt x="9981" y="21634"/>
                  </a:moveTo>
                  <a:cubicBezTo>
                    <a:pt x="9202" y="21634"/>
                    <a:pt x="8444" y="21303"/>
                    <a:pt x="7970" y="20739"/>
                  </a:cubicBezTo>
                  <a:cubicBezTo>
                    <a:pt x="7581" y="20272"/>
                    <a:pt x="7374" y="19688"/>
                    <a:pt x="7173" y="19124"/>
                  </a:cubicBezTo>
                  <a:cubicBezTo>
                    <a:pt x="6952" y="18508"/>
                    <a:pt x="6738" y="17866"/>
                    <a:pt x="6271" y="17406"/>
                  </a:cubicBezTo>
                  <a:cubicBezTo>
                    <a:pt x="5623" y="16757"/>
                    <a:pt x="4728" y="16608"/>
                    <a:pt x="3768" y="16465"/>
                  </a:cubicBezTo>
                  <a:cubicBezTo>
                    <a:pt x="3120" y="16362"/>
                    <a:pt x="2458" y="16264"/>
                    <a:pt x="1875" y="15985"/>
                  </a:cubicBezTo>
                  <a:cubicBezTo>
                    <a:pt x="1161" y="15648"/>
                    <a:pt x="578" y="15039"/>
                    <a:pt x="266" y="14306"/>
                  </a:cubicBezTo>
                  <a:cubicBezTo>
                    <a:pt x="72" y="13839"/>
                    <a:pt x="0" y="13353"/>
                    <a:pt x="65" y="12905"/>
                  </a:cubicBezTo>
                  <a:cubicBezTo>
                    <a:pt x="156" y="12250"/>
                    <a:pt x="532" y="11595"/>
                    <a:pt x="1213" y="10895"/>
                  </a:cubicBezTo>
                  <a:cubicBezTo>
                    <a:pt x="1784" y="10318"/>
                    <a:pt x="2426" y="9825"/>
                    <a:pt x="3120" y="9410"/>
                  </a:cubicBezTo>
                  <a:cubicBezTo>
                    <a:pt x="3256" y="9332"/>
                    <a:pt x="3398" y="9261"/>
                    <a:pt x="3535" y="9176"/>
                  </a:cubicBezTo>
                  <a:cubicBezTo>
                    <a:pt x="4611" y="8567"/>
                    <a:pt x="5720" y="7938"/>
                    <a:pt x="6206" y="6699"/>
                  </a:cubicBezTo>
                  <a:cubicBezTo>
                    <a:pt x="6485" y="6005"/>
                    <a:pt x="6420" y="5240"/>
                    <a:pt x="6356" y="4501"/>
                  </a:cubicBezTo>
                  <a:cubicBezTo>
                    <a:pt x="6304" y="3930"/>
                    <a:pt x="6258" y="3340"/>
                    <a:pt x="6356" y="2776"/>
                  </a:cubicBezTo>
                  <a:cubicBezTo>
                    <a:pt x="6615" y="1330"/>
                    <a:pt x="8359" y="163"/>
                    <a:pt x="9754" y="91"/>
                  </a:cubicBezTo>
                  <a:lnTo>
                    <a:pt x="9754" y="91"/>
                  </a:lnTo>
                  <a:cubicBezTo>
                    <a:pt x="11290" y="0"/>
                    <a:pt x="12808" y="1057"/>
                    <a:pt x="13197" y="2491"/>
                  </a:cubicBezTo>
                  <a:cubicBezTo>
                    <a:pt x="13307" y="2893"/>
                    <a:pt x="13333" y="3314"/>
                    <a:pt x="13366" y="3729"/>
                  </a:cubicBezTo>
                  <a:cubicBezTo>
                    <a:pt x="13398" y="4241"/>
                    <a:pt x="13437" y="4767"/>
                    <a:pt x="13625" y="5247"/>
                  </a:cubicBezTo>
                  <a:cubicBezTo>
                    <a:pt x="13988" y="6161"/>
                    <a:pt x="14857" y="6751"/>
                    <a:pt x="15570" y="7173"/>
                  </a:cubicBezTo>
                  <a:cubicBezTo>
                    <a:pt x="15733" y="7270"/>
                    <a:pt x="15901" y="7367"/>
                    <a:pt x="16076" y="7458"/>
                  </a:cubicBezTo>
                  <a:cubicBezTo>
                    <a:pt x="16712" y="7815"/>
                    <a:pt x="17380" y="8191"/>
                    <a:pt x="17898" y="8729"/>
                  </a:cubicBezTo>
                  <a:cubicBezTo>
                    <a:pt x="18514" y="9371"/>
                    <a:pt x="18949" y="10415"/>
                    <a:pt x="18527" y="11310"/>
                  </a:cubicBezTo>
                  <a:cubicBezTo>
                    <a:pt x="18320" y="11744"/>
                    <a:pt x="17944" y="12062"/>
                    <a:pt x="17639" y="12289"/>
                  </a:cubicBezTo>
                  <a:cubicBezTo>
                    <a:pt x="17289" y="12549"/>
                    <a:pt x="16906" y="12775"/>
                    <a:pt x="16543" y="13002"/>
                  </a:cubicBezTo>
                  <a:cubicBezTo>
                    <a:pt x="15797" y="13456"/>
                    <a:pt x="15026" y="13930"/>
                    <a:pt x="14494" y="14630"/>
                  </a:cubicBezTo>
                  <a:cubicBezTo>
                    <a:pt x="13878" y="15454"/>
                    <a:pt x="13664" y="16491"/>
                    <a:pt x="13456" y="17503"/>
                  </a:cubicBezTo>
                  <a:cubicBezTo>
                    <a:pt x="13242" y="18534"/>
                    <a:pt x="13015" y="19591"/>
                    <a:pt x="12380" y="20428"/>
                  </a:cubicBezTo>
                  <a:cubicBezTo>
                    <a:pt x="11842" y="21108"/>
                    <a:pt x="11051" y="21562"/>
                    <a:pt x="10227" y="21647"/>
                  </a:cubicBezTo>
                  <a:cubicBezTo>
                    <a:pt x="10149" y="21634"/>
                    <a:pt x="10065" y="21634"/>
                    <a:pt x="9981" y="21634"/>
                  </a:cubicBezTo>
                  <a:close/>
                  <a:moveTo>
                    <a:pt x="9754" y="98"/>
                  </a:moveTo>
                  <a:lnTo>
                    <a:pt x="9754" y="117"/>
                  </a:lnTo>
                  <a:cubicBezTo>
                    <a:pt x="8372" y="195"/>
                    <a:pt x="6647" y="1349"/>
                    <a:pt x="6388" y="2776"/>
                  </a:cubicBezTo>
                  <a:cubicBezTo>
                    <a:pt x="6291" y="3334"/>
                    <a:pt x="6336" y="3917"/>
                    <a:pt x="6388" y="4481"/>
                  </a:cubicBezTo>
                  <a:cubicBezTo>
                    <a:pt x="6453" y="5227"/>
                    <a:pt x="6518" y="5999"/>
                    <a:pt x="6232" y="6699"/>
                  </a:cubicBezTo>
                  <a:cubicBezTo>
                    <a:pt x="5739" y="7944"/>
                    <a:pt x="4618" y="8580"/>
                    <a:pt x="3541" y="9189"/>
                  </a:cubicBezTo>
                  <a:cubicBezTo>
                    <a:pt x="3405" y="9274"/>
                    <a:pt x="3269" y="9345"/>
                    <a:pt x="3126" y="9429"/>
                  </a:cubicBezTo>
                  <a:cubicBezTo>
                    <a:pt x="2432" y="9831"/>
                    <a:pt x="1790" y="10324"/>
                    <a:pt x="1233" y="10901"/>
                  </a:cubicBezTo>
                  <a:cubicBezTo>
                    <a:pt x="552" y="11595"/>
                    <a:pt x="176" y="12244"/>
                    <a:pt x="85" y="12892"/>
                  </a:cubicBezTo>
                  <a:cubicBezTo>
                    <a:pt x="26" y="13333"/>
                    <a:pt x="98" y="13813"/>
                    <a:pt x="292" y="14273"/>
                  </a:cubicBezTo>
                  <a:cubicBezTo>
                    <a:pt x="591" y="15000"/>
                    <a:pt x="1168" y="15603"/>
                    <a:pt x="1868" y="15940"/>
                  </a:cubicBezTo>
                  <a:cubicBezTo>
                    <a:pt x="2445" y="16212"/>
                    <a:pt x="3113" y="16316"/>
                    <a:pt x="3755" y="16413"/>
                  </a:cubicBezTo>
                  <a:cubicBezTo>
                    <a:pt x="4715" y="16569"/>
                    <a:pt x="5623" y="16705"/>
                    <a:pt x="6284" y="17367"/>
                  </a:cubicBezTo>
                  <a:cubicBezTo>
                    <a:pt x="6751" y="17834"/>
                    <a:pt x="6978" y="18476"/>
                    <a:pt x="7199" y="19098"/>
                  </a:cubicBezTo>
                  <a:cubicBezTo>
                    <a:pt x="7393" y="19669"/>
                    <a:pt x="7601" y="20252"/>
                    <a:pt x="7983" y="20700"/>
                  </a:cubicBezTo>
                  <a:cubicBezTo>
                    <a:pt x="8508" y="21329"/>
                    <a:pt x="9371" y="21660"/>
                    <a:pt x="10220" y="21575"/>
                  </a:cubicBezTo>
                  <a:cubicBezTo>
                    <a:pt x="11025" y="21504"/>
                    <a:pt x="11816" y="21050"/>
                    <a:pt x="12334" y="20376"/>
                  </a:cubicBezTo>
                  <a:cubicBezTo>
                    <a:pt x="12976" y="19552"/>
                    <a:pt x="13197" y="18495"/>
                    <a:pt x="13404" y="17470"/>
                  </a:cubicBezTo>
                  <a:cubicBezTo>
                    <a:pt x="13618" y="16459"/>
                    <a:pt x="13839" y="15408"/>
                    <a:pt x="14455" y="14585"/>
                  </a:cubicBezTo>
                  <a:cubicBezTo>
                    <a:pt x="14987" y="13871"/>
                    <a:pt x="15758" y="13398"/>
                    <a:pt x="16511" y="12944"/>
                  </a:cubicBezTo>
                  <a:cubicBezTo>
                    <a:pt x="16874" y="12717"/>
                    <a:pt x="17256" y="12490"/>
                    <a:pt x="17607" y="12231"/>
                  </a:cubicBezTo>
                  <a:cubicBezTo>
                    <a:pt x="17905" y="12004"/>
                    <a:pt x="18288" y="11699"/>
                    <a:pt x="18489" y="11271"/>
                  </a:cubicBezTo>
                  <a:cubicBezTo>
                    <a:pt x="18904" y="10396"/>
                    <a:pt x="18476" y="9364"/>
                    <a:pt x="17866" y="8729"/>
                  </a:cubicBezTo>
                  <a:cubicBezTo>
                    <a:pt x="17354" y="8197"/>
                    <a:pt x="16692" y="7821"/>
                    <a:pt x="16050" y="7464"/>
                  </a:cubicBezTo>
                  <a:cubicBezTo>
                    <a:pt x="15888" y="7380"/>
                    <a:pt x="15720" y="7283"/>
                    <a:pt x="15544" y="7186"/>
                  </a:cubicBezTo>
                  <a:cubicBezTo>
                    <a:pt x="14825" y="6758"/>
                    <a:pt x="13956" y="6161"/>
                    <a:pt x="13586" y="5240"/>
                  </a:cubicBezTo>
                  <a:cubicBezTo>
                    <a:pt x="13392" y="4754"/>
                    <a:pt x="13359" y="4222"/>
                    <a:pt x="13320" y="3703"/>
                  </a:cubicBezTo>
                  <a:cubicBezTo>
                    <a:pt x="13294" y="3295"/>
                    <a:pt x="13262" y="2873"/>
                    <a:pt x="13158" y="2471"/>
                  </a:cubicBezTo>
                  <a:cubicBezTo>
                    <a:pt x="12769" y="1057"/>
                    <a:pt x="11264" y="20"/>
                    <a:pt x="9754" y="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5101" y="1255031"/>
              <a:ext cx="1398920" cy="1600512"/>
            </a:xfrm>
            <a:custGeom>
              <a:avLst/>
              <a:gdLst/>
              <a:ahLst/>
              <a:cxnLst/>
              <a:rect l="l" t="t" r="r" b="b"/>
              <a:pathLst>
                <a:path w="17607" h="20143" extrusionOk="0">
                  <a:moveTo>
                    <a:pt x="9280" y="20117"/>
                  </a:moveTo>
                  <a:cubicBezTo>
                    <a:pt x="8560" y="20117"/>
                    <a:pt x="7853" y="19812"/>
                    <a:pt x="7412" y="19274"/>
                  </a:cubicBezTo>
                  <a:cubicBezTo>
                    <a:pt x="7043" y="18846"/>
                    <a:pt x="6861" y="18301"/>
                    <a:pt x="6673" y="17776"/>
                  </a:cubicBezTo>
                  <a:cubicBezTo>
                    <a:pt x="6472" y="17198"/>
                    <a:pt x="6265" y="16608"/>
                    <a:pt x="5830" y="16180"/>
                  </a:cubicBezTo>
                  <a:cubicBezTo>
                    <a:pt x="5227" y="15577"/>
                    <a:pt x="4384" y="15441"/>
                    <a:pt x="3502" y="15305"/>
                  </a:cubicBezTo>
                  <a:cubicBezTo>
                    <a:pt x="2905" y="15208"/>
                    <a:pt x="2283" y="15110"/>
                    <a:pt x="1745" y="14857"/>
                  </a:cubicBezTo>
                  <a:cubicBezTo>
                    <a:pt x="1077" y="14540"/>
                    <a:pt x="532" y="13975"/>
                    <a:pt x="253" y="13295"/>
                  </a:cubicBezTo>
                  <a:cubicBezTo>
                    <a:pt x="72" y="12854"/>
                    <a:pt x="0" y="12413"/>
                    <a:pt x="65" y="11991"/>
                  </a:cubicBezTo>
                  <a:cubicBezTo>
                    <a:pt x="149" y="11382"/>
                    <a:pt x="500" y="10772"/>
                    <a:pt x="1135" y="10123"/>
                  </a:cubicBezTo>
                  <a:cubicBezTo>
                    <a:pt x="1660" y="9592"/>
                    <a:pt x="2257" y="9125"/>
                    <a:pt x="2905" y="8749"/>
                  </a:cubicBezTo>
                  <a:cubicBezTo>
                    <a:pt x="3035" y="8671"/>
                    <a:pt x="3152" y="8600"/>
                    <a:pt x="3282" y="8528"/>
                  </a:cubicBezTo>
                  <a:cubicBezTo>
                    <a:pt x="4280" y="7958"/>
                    <a:pt x="5311" y="7374"/>
                    <a:pt x="5772" y="6226"/>
                  </a:cubicBezTo>
                  <a:cubicBezTo>
                    <a:pt x="6025" y="5584"/>
                    <a:pt x="5966" y="4871"/>
                    <a:pt x="5908" y="4183"/>
                  </a:cubicBezTo>
                  <a:cubicBezTo>
                    <a:pt x="5862" y="3658"/>
                    <a:pt x="5824" y="3107"/>
                    <a:pt x="5908" y="2575"/>
                  </a:cubicBezTo>
                  <a:cubicBezTo>
                    <a:pt x="6154" y="1239"/>
                    <a:pt x="7775" y="156"/>
                    <a:pt x="9066" y="78"/>
                  </a:cubicBezTo>
                  <a:lnTo>
                    <a:pt x="9066" y="78"/>
                  </a:lnTo>
                  <a:cubicBezTo>
                    <a:pt x="10499" y="1"/>
                    <a:pt x="11900" y="980"/>
                    <a:pt x="12263" y="2309"/>
                  </a:cubicBezTo>
                  <a:cubicBezTo>
                    <a:pt x="12373" y="2685"/>
                    <a:pt x="12393" y="3081"/>
                    <a:pt x="12419" y="3464"/>
                  </a:cubicBezTo>
                  <a:cubicBezTo>
                    <a:pt x="12451" y="3937"/>
                    <a:pt x="12483" y="4423"/>
                    <a:pt x="12665" y="4871"/>
                  </a:cubicBezTo>
                  <a:cubicBezTo>
                    <a:pt x="13002" y="5720"/>
                    <a:pt x="13806" y="6271"/>
                    <a:pt x="14468" y="6661"/>
                  </a:cubicBezTo>
                  <a:lnTo>
                    <a:pt x="14935" y="6933"/>
                  </a:lnTo>
                  <a:cubicBezTo>
                    <a:pt x="15531" y="7264"/>
                    <a:pt x="16147" y="7614"/>
                    <a:pt x="16627" y="8113"/>
                  </a:cubicBezTo>
                  <a:cubicBezTo>
                    <a:pt x="17204" y="8716"/>
                    <a:pt x="17606" y="9689"/>
                    <a:pt x="17217" y="10513"/>
                  </a:cubicBezTo>
                  <a:cubicBezTo>
                    <a:pt x="17023" y="10921"/>
                    <a:pt x="16673" y="11213"/>
                    <a:pt x="16387" y="11420"/>
                  </a:cubicBezTo>
                  <a:cubicBezTo>
                    <a:pt x="16063" y="11654"/>
                    <a:pt x="15719" y="11874"/>
                    <a:pt x="15376" y="12088"/>
                  </a:cubicBezTo>
                  <a:cubicBezTo>
                    <a:pt x="14682" y="12510"/>
                    <a:pt x="13968" y="12944"/>
                    <a:pt x="13469" y="13599"/>
                  </a:cubicBezTo>
                  <a:cubicBezTo>
                    <a:pt x="12905" y="14365"/>
                    <a:pt x="12704" y="15331"/>
                    <a:pt x="12509" y="16271"/>
                  </a:cubicBezTo>
                  <a:cubicBezTo>
                    <a:pt x="12315" y="17224"/>
                    <a:pt x="12101" y="18216"/>
                    <a:pt x="11504" y="18982"/>
                  </a:cubicBezTo>
                  <a:cubicBezTo>
                    <a:pt x="11011" y="19617"/>
                    <a:pt x="10266" y="20039"/>
                    <a:pt x="9507" y="20110"/>
                  </a:cubicBezTo>
                  <a:cubicBezTo>
                    <a:pt x="9442" y="20110"/>
                    <a:pt x="9364" y="20117"/>
                    <a:pt x="9280" y="20117"/>
                  </a:cubicBezTo>
                  <a:close/>
                  <a:moveTo>
                    <a:pt x="9079" y="124"/>
                  </a:moveTo>
                  <a:cubicBezTo>
                    <a:pt x="7801" y="195"/>
                    <a:pt x="6193" y="1265"/>
                    <a:pt x="5960" y="2588"/>
                  </a:cubicBezTo>
                  <a:cubicBezTo>
                    <a:pt x="5869" y="3100"/>
                    <a:pt x="5908" y="3645"/>
                    <a:pt x="5960" y="4177"/>
                  </a:cubicBezTo>
                  <a:cubicBezTo>
                    <a:pt x="6018" y="4864"/>
                    <a:pt x="6083" y="5584"/>
                    <a:pt x="5824" y="6233"/>
                  </a:cubicBezTo>
                  <a:cubicBezTo>
                    <a:pt x="5357" y="7393"/>
                    <a:pt x="4319" y="7983"/>
                    <a:pt x="3314" y="8554"/>
                  </a:cubicBezTo>
                  <a:cubicBezTo>
                    <a:pt x="3184" y="8625"/>
                    <a:pt x="3055" y="8697"/>
                    <a:pt x="2931" y="8768"/>
                  </a:cubicBezTo>
                  <a:cubicBezTo>
                    <a:pt x="2283" y="9144"/>
                    <a:pt x="1693" y="9605"/>
                    <a:pt x="1167" y="10143"/>
                  </a:cubicBezTo>
                  <a:cubicBezTo>
                    <a:pt x="538" y="10778"/>
                    <a:pt x="188" y="11388"/>
                    <a:pt x="104" y="11991"/>
                  </a:cubicBezTo>
                  <a:cubicBezTo>
                    <a:pt x="46" y="12400"/>
                    <a:pt x="117" y="12847"/>
                    <a:pt x="292" y="13275"/>
                  </a:cubicBezTo>
                  <a:cubicBezTo>
                    <a:pt x="564" y="13949"/>
                    <a:pt x="1109" y="14507"/>
                    <a:pt x="1758" y="14818"/>
                  </a:cubicBezTo>
                  <a:cubicBezTo>
                    <a:pt x="2296" y="15071"/>
                    <a:pt x="2912" y="15162"/>
                    <a:pt x="3509" y="15259"/>
                  </a:cubicBezTo>
                  <a:cubicBezTo>
                    <a:pt x="4403" y="15402"/>
                    <a:pt x="5246" y="15538"/>
                    <a:pt x="5862" y="16148"/>
                  </a:cubicBezTo>
                  <a:cubicBezTo>
                    <a:pt x="6297" y="16582"/>
                    <a:pt x="6511" y="17185"/>
                    <a:pt x="6712" y="17756"/>
                  </a:cubicBezTo>
                  <a:cubicBezTo>
                    <a:pt x="6900" y="18288"/>
                    <a:pt x="7088" y="18826"/>
                    <a:pt x="7445" y="19248"/>
                  </a:cubicBezTo>
                  <a:cubicBezTo>
                    <a:pt x="7931" y="19825"/>
                    <a:pt x="8729" y="20142"/>
                    <a:pt x="9520" y="20071"/>
                  </a:cubicBezTo>
                  <a:cubicBezTo>
                    <a:pt x="10266" y="19993"/>
                    <a:pt x="10998" y="19585"/>
                    <a:pt x="11485" y="18956"/>
                  </a:cubicBezTo>
                  <a:cubicBezTo>
                    <a:pt x="12075" y="18197"/>
                    <a:pt x="12289" y="17205"/>
                    <a:pt x="12483" y="16258"/>
                  </a:cubicBezTo>
                  <a:cubicBezTo>
                    <a:pt x="12678" y="15318"/>
                    <a:pt x="12879" y="14345"/>
                    <a:pt x="13456" y="13586"/>
                  </a:cubicBezTo>
                  <a:cubicBezTo>
                    <a:pt x="13949" y="12925"/>
                    <a:pt x="14669" y="12484"/>
                    <a:pt x="15369" y="12062"/>
                  </a:cubicBezTo>
                  <a:cubicBezTo>
                    <a:pt x="15713" y="11848"/>
                    <a:pt x="16057" y="11641"/>
                    <a:pt x="16381" y="11401"/>
                  </a:cubicBezTo>
                  <a:cubicBezTo>
                    <a:pt x="16666" y="11193"/>
                    <a:pt x="17016" y="10902"/>
                    <a:pt x="17198" y="10506"/>
                  </a:cubicBezTo>
                  <a:cubicBezTo>
                    <a:pt x="17580" y="9695"/>
                    <a:pt x="17185" y="8736"/>
                    <a:pt x="16614" y="8152"/>
                  </a:cubicBezTo>
                  <a:cubicBezTo>
                    <a:pt x="16141" y="7659"/>
                    <a:pt x="15525" y="7309"/>
                    <a:pt x="14928" y="6978"/>
                  </a:cubicBezTo>
                  <a:lnTo>
                    <a:pt x="14468" y="6712"/>
                  </a:lnTo>
                  <a:cubicBezTo>
                    <a:pt x="13806" y="6323"/>
                    <a:pt x="12996" y="5759"/>
                    <a:pt x="12646" y="4903"/>
                  </a:cubicBezTo>
                  <a:cubicBezTo>
                    <a:pt x="12464" y="4449"/>
                    <a:pt x="12432" y="3963"/>
                    <a:pt x="12399" y="3483"/>
                  </a:cubicBezTo>
                  <a:cubicBezTo>
                    <a:pt x="12380" y="3100"/>
                    <a:pt x="12354" y="2705"/>
                    <a:pt x="12250" y="2342"/>
                  </a:cubicBezTo>
                  <a:cubicBezTo>
                    <a:pt x="11887" y="1006"/>
                    <a:pt x="10493" y="40"/>
                    <a:pt x="9079" y="1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4293" y="1313750"/>
              <a:ext cx="1293328" cy="1479419"/>
            </a:xfrm>
            <a:custGeom>
              <a:avLst/>
              <a:gdLst/>
              <a:ahLst/>
              <a:cxnLst/>
              <a:rect l="l" t="t" r="r" b="b"/>
              <a:pathLst>
                <a:path w="16278" h="18619" extrusionOk="0">
                  <a:moveTo>
                    <a:pt x="8561" y="18593"/>
                  </a:moveTo>
                  <a:cubicBezTo>
                    <a:pt x="7899" y="18593"/>
                    <a:pt x="7251" y="18308"/>
                    <a:pt x="6836" y="17815"/>
                  </a:cubicBezTo>
                  <a:cubicBezTo>
                    <a:pt x="6505" y="17419"/>
                    <a:pt x="6324" y="16913"/>
                    <a:pt x="6155" y="16427"/>
                  </a:cubicBezTo>
                  <a:cubicBezTo>
                    <a:pt x="5967" y="15895"/>
                    <a:pt x="5772" y="15350"/>
                    <a:pt x="5377" y="14955"/>
                  </a:cubicBezTo>
                  <a:cubicBezTo>
                    <a:pt x="4819" y="14391"/>
                    <a:pt x="4047" y="14274"/>
                    <a:pt x="3230" y="14144"/>
                  </a:cubicBezTo>
                  <a:cubicBezTo>
                    <a:pt x="2679" y="14054"/>
                    <a:pt x="2102" y="13963"/>
                    <a:pt x="1609" y="13729"/>
                  </a:cubicBezTo>
                  <a:cubicBezTo>
                    <a:pt x="993" y="13437"/>
                    <a:pt x="487" y="12912"/>
                    <a:pt x="228" y="12283"/>
                  </a:cubicBezTo>
                  <a:cubicBezTo>
                    <a:pt x="59" y="11881"/>
                    <a:pt x="1" y="11466"/>
                    <a:pt x="53" y="11077"/>
                  </a:cubicBezTo>
                  <a:cubicBezTo>
                    <a:pt x="131" y="10519"/>
                    <a:pt x="455" y="9955"/>
                    <a:pt x="1039" y="9352"/>
                  </a:cubicBezTo>
                  <a:cubicBezTo>
                    <a:pt x="1525" y="8859"/>
                    <a:pt x="2076" y="8431"/>
                    <a:pt x="2679" y="8081"/>
                  </a:cubicBezTo>
                  <a:cubicBezTo>
                    <a:pt x="2789" y="8016"/>
                    <a:pt x="2913" y="7938"/>
                    <a:pt x="3036" y="7873"/>
                  </a:cubicBezTo>
                  <a:cubicBezTo>
                    <a:pt x="3957" y="7348"/>
                    <a:pt x="4903" y="6804"/>
                    <a:pt x="5325" y="5753"/>
                  </a:cubicBezTo>
                  <a:cubicBezTo>
                    <a:pt x="5565" y="5163"/>
                    <a:pt x="5507" y="4501"/>
                    <a:pt x="5455" y="3866"/>
                  </a:cubicBezTo>
                  <a:cubicBezTo>
                    <a:pt x="5416" y="3380"/>
                    <a:pt x="5377" y="2867"/>
                    <a:pt x="5455" y="2381"/>
                  </a:cubicBezTo>
                  <a:cubicBezTo>
                    <a:pt x="5675" y="1142"/>
                    <a:pt x="7186" y="144"/>
                    <a:pt x="8373" y="72"/>
                  </a:cubicBezTo>
                  <a:lnTo>
                    <a:pt x="8373" y="72"/>
                  </a:lnTo>
                  <a:cubicBezTo>
                    <a:pt x="9702" y="1"/>
                    <a:pt x="10999" y="896"/>
                    <a:pt x="11336" y="2128"/>
                  </a:cubicBezTo>
                  <a:cubicBezTo>
                    <a:pt x="11434" y="2478"/>
                    <a:pt x="11453" y="2841"/>
                    <a:pt x="11479" y="3198"/>
                  </a:cubicBezTo>
                  <a:cubicBezTo>
                    <a:pt x="11511" y="3639"/>
                    <a:pt x="11537" y="4093"/>
                    <a:pt x="11706" y="4508"/>
                  </a:cubicBezTo>
                  <a:cubicBezTo>
                    <a:pt x="12024" y="5293"/>
                    <a:pt x="12763" y="5805"/>
                    <a:pt x="13379" y="6162"/>
                  </a:cubicBezTo>
                  <a:cubicBezTo>
                    <a:pt x="13515" y="6239"/>
                    <a:pt x="13658" y="6324"/>
                    <a:pt x="13807" y="6401"/>
                  </a:cubicBezTo>
                  <a:cubicBezTo>
                    <a:pt x="14358" y="6713"/>
                    <a:pt x="14935" y="7037"/>
                    <a:pt x="15370" y="7497"/>
                  </a:cubicBezTo>
                  <a:cubicBezTo>
                    <a:pt x="15908" y="8049"/>
                    <a:pt x="16278" y="8950"/>
                    <a:pt x="15915" y="9709"/>
                  </a:cubicBezTo>
                  <a:cubicBezTo>
                    <a:pt x="15733" y="10085"/>
                    <a:pt x="15409" y="10357"/>
                    <a:pt x="15143" y="10552"/>
                  </a:cubicBezTo>
                  <a:cubicBezTo>
                    <a:pt x="14845" y="10772"/>
                    <a:pt x="14520" y="10973"/>
                    <a:pt x="14203" y="11161"/>
                  </a:cubicBezTo>
                  <a:cubicBezTo>
                    <a:pt x="13561" y="11550"/>
                    <a:pt x="12899" y="11952"/>
                    <a:pt x="12445" y="12562"/>
                  </a:cubicBezTo>
                  <a:cubicBezTo>
                    <a:pt x="11914" y="13269"/>
                    <a:pt x="11732" y="14157"/>
                    <a:pt x="11550" y="15020"/>
                  </a:cubicBezTo>
                  <a:cubicBezTo>
                    <a:pt x="11369" y="15902"/>
                    <a:pt x="11181" y="16816"/>
                    <a:pt x="10630" y="17529"/>
                  </a:cubicBezTo>
                  <a:cubicBezTo>
                    <a:pt x="10176" y="18113"/>
                    <a:pt x="9482" y="18502"/>
                    <a:pt x="8788" y="18573"/>
                  </a:cubicBezTo>
                  <a:cubicBezTo>
                    <a:pt x="8717" y="18593"/>
                    <a:pt x="8632" y="18593"/>
                    <a:pt x="8561" y="18593"/>
                  </a:cubicBezTo>
                  <a:close/>
                  <a:moveTo>
                    <a:pt x="8373" y="131"/>
                  </a:moveTo>
                  <a:cubicBezTo>
                    <a:pt x="7193" y="195"/>
                    <a:pt x="5708" y="1181"/>
                    <a:pt x="5487" y="2407"/>
                  </a:cubicBezTo>
                  <a:cubicBezTo>
                    <a:pt x="5403" y="2887"/>
                    <a:pt x="5448" y="3386"/>
                    <a:pt x="5487" y="3872"/>
                  </a:cubicBezTo>
                  <a:cubicBezTo>
                    <a:pt x="5545" y="4514"/>
                    <a:pt x="5604" y="5176"/>
                    <a:pt x="5357" y="5779"/>
                  </a:cubicBezTo>
                  <a:cubicBezTo>
                    <a:pt x="4936" y="6849"/>
                    <a:pt x="3970" y="7394"/>
                    <a:pt x="3049" y="7919"/>
                  </a:cubicBezTo>
                  <a:cubicBezTo>
                    <a:pt x="2926" y="7984"/>
                    <a:pt x="2815" y="8055"/>
                    <a:pt x="2692" y="8120"/>
                  </a:cubicBezTo>
                  <a:cubicBezTo>
                    <a:pt x="2096" y="8470"/>
                    <a:pt x="1551" y="8892"/>
                    <a:pt x="1064" y="9384"/>
                  </a:cubicBezTo>
                  <a:cubicBezTo>
                    <a:pt x="481" y="9975"/>
                    <a:pt x="163" y="10539"/>
                    <a:pt x="79" y="11090"/>
                  </a:cubicBezTo>
                  <a:cubicBezTo>
                    <a:pt x="33" y="11466"/>
                    <a:pt x="92" y="11881"/>
                    <a:pt x="254" y="12277"/>
                  </a:cubicBezTo>
                  <a:cubicBezTo>
                    <a:pt x="513" y="12893"/>
                    <a:pt x="1006" y="13412"/>
                    <a:pt x="1616" y="13703"/>
                  </a:cubicBezTo>
                  <a:cubicBezTo>
                    <a:pt x="2109" y="13943"/>
                    <a:pt x="2673" y="14028"/>
                    <a:pt x="3224" y="14118"/>
                  </a:cubicBezTo>
                  <a:cubicBezTo>
                    <a:pt x="4054" y="14248"/>
                    <a:pt x="4832" y="14371"/>
                    <a:pt x="5396" y="14935"/>
                  </a:cubicBezTo>
                  <a:cubicBezTo>
                    <a:pt x="5805" y="15344"/>
                    <a:pt x="5999" y="15895"/>
                    <a:pt x="6187" y="16427"/>
                  </a:cubicBezTo>
                  <a:cubicBezTo>
                    <a:pt x="6356" y="16913"/>
                    <a:pt x="6531" y="17413"/>
                    <a:pt x="6855" y="17802"/>
                  </a:cubicBezTo>
                  <a:cubicBezTo>
                    <a:pt x="7309" y="18333"/>
                    <a:pt x="8049" y="18619"/>
                    <a:pt x="8781" y="18554"/>
                  </a:cubicBezTo>
                  <a:cubicBezTo>
                    <a:pt x="9469" y="18489"/>
                    <a:pt x="10150" y="18107"/>
                    <a:pt x="10597" y="17523"/>
                  </a:cubicBezTo>
                  <a:cubicBezTo>
                    <a:pt x="11148" y="16816"/>
                    <a:pt x="11330" y="15908"/>
                    <a:pt x="11511" y="15026"/>
                  </a:cubicBezTo>
                  <a:cubicBezTo>
                    <a:pt x="11687" y="14157"/>
                    <a:pt x="11875" y="13262"/>
                    <a:pt x="12413" y="12556"/>
                  </a:cubicBezTo>
                  <a:cubicBezTo>
                    <a:pt x="12867" y="11946"/>
                    <a:pt x="13535" y="11544"/>
                    <a:pt x="14177" y="11142"/>
                  </a:cubicBezTo>
                  <a:cubicBezTo>
                    <a:pt x="14494" y="10947"/>
                    <a:pt x="14819" y="10753"/>
                    <a:pt x="15111" y="10539"/>
                  </a:cubicBezTo>
                  <a:cubicBezTo>
                    <a:pt x="15370" y="10344"/>
                    <a:pt x="15694" y="10072"/>
                    <a:pt x="15863" y="9709"/>
                  </a:cubicBezTo>
                  <a:cubicBezTo>
                    <a:pt x="16219" y="8963"/>
                    <a:pt x="15850" y="8081"/>
                    <a:pt x="15331" y="7536"/>
                  </a:cubicBezTo>
                  <a:cubicBezTo>
                    <a:pt x="14890" y="7082"/>
                    <a:pt x="14326" y="6758"/>
                    <a:pt x="13775" y="6453"/>
                  </a:cubicBezTo>
                  <a:cubicBezTo>
                    <a:pt x="13632" y="6369"/>
                    <a:pt x="13483" y="6291"/>
                    <a:pt x="13340" y="6207"/>
                  </a:cubicBezTo>
                  <a:cubicBezTo>
                    <a:pt x="12724" y="5844"/>
                    <a:pt x="11978" y="5331"/>
                    <a:pt x="11654" y="4540"/>
                  </a:cubicBezTo>
                  <a:cubicBezTo>
                    <a:pt x="11486" y="4125"/>
                    <a:pt x="11460" y="3665"/>
                    <a:pt x="11427" y="3224"/>
                  </a:cubicBezTo>
                  <a:cubicBezTo>
                    <a:pt x="11408" y="2874"/>
                    <a:pt x="11382" y="2511"/>
                    <a:pt x="11285" y="2160"/>
                  </a:cubicBezTo>
                  <a:cubicBezTo>
                    <a:pt x="10967" y="948"/>
                    <a:pt x="9683" y="53"/>
                    <a:pt x="8373" y="1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2531" y="1374614"/>
              <a:ext cx="1185670" cy="1355704"/>
            </a:xfrm>
            <a:custGeom>
              <a:avLst/>
              <a:gdLst/>
              <a:ahLst/>
              <a:cxnLst/>
              <a:rect l="l" t="t" r="r" b="b"/>
              <a:pathLst>
                <a:path w="14923" h="17062" extrusionOk="0">
                  <a:moveTo>
                    <a:pt x="7860" y="17049"/>
                  </a:moveTo>
                  <a:cubicBezTo>
                    <a:pt x="7244" y="17049"/>
                    <a:pt x="6654" y="16789"/>
                    <a:pt x="6272" y="16335"/>
                  </a:cubicBezTo>
                  <a:cubicBezTo>
                    <a:pt x="5967" y="15972"/>
                    <a:pt x="5805" y="15512"/>
                    <a:pt x="5649" y="15064"/>
                  </a:cubicBezTo>
                  <a:cubicBezTo>
                    <a:pt x="5480" y="14578"/>
                    <a:pt x="5299" y="14072"/>
                    <a:pt x="4936" y="13709"/>
                  </a:cubicBezTo>
                  <a:cubicBezTo>
                    <a:pt x="4423" y="13197"/>
                    <a:pt x="3710" y="13086"/>
                    <a:pt x="2964" y="12970"/>
                  </a:cubicBezTo>
                  <a:cubicBezTo>
                    <a:pt x="2452" y="12892"/>
                    <a:pt x="1933" y="12808"/>
                    <a:pt x="1473" y="12594"/>
                  </a:cubicBezTo>
                  <a:cubicBezTo>
                    <a:pt x="915" y="12321"/>
                    <a:pt x="455" y="11835"/>
                    <a:pt x="208" y="11271"/>
                  </a:cubicBezTo>
                  <a:cubicBezTo>
                    <a:pt x="53" y="10895"/>
                    <a:pt x="1" y="10519"/>
                    <a:pt x="46" y="10162"/>
                  </a:cubicBezTo>
                  <a:cubicBezTo>
                    <a:pt x="117" y="9643"/>
                    <a:pt x="409" y="9124"/>
                    <a:pt x="954" y="8580"/>
                  </a:cubicBezTo>
                  <a:cubicBezTo>
                    <a:pt x="1401" y="8126"/>
                    <a:pt x="1901" y="7737"/>
                    <a:pt x="2452" y="7412"/>
                  </a:cubicBezTo>
                  <a:cubicBezTo>
                    <a:pt x="2562" y="7347"/>
                    <a:pt x="2672" y="7289"/>
                    <a:pt x="2776" y="7224"/>
                  </a:cubicBezTo>
                  <a:cubicBezTo>
                    <a:pt x="3619" y="6744"/>
                    <a:pt x="4495" y="6245"/>
                    <a:pt x="4884" y="5279"/>
                  </a:cubicBezTo>
                  <a:cubicBezTo>
                    <a:pt x="5104" y="4734"/>
                    <a:pt x="5046" y="4137"/>
                    <a:pt x="5001" y="3554"/>
                  </a:cubicBezTo>
                  <a:cubicBezTo>
                    <a:pt x="4962" y="3106"/>
                    <a:pt x="4916" y="2639"/>
                    <a:pt x="5001" y="2192"/>
                  </a:cubicBezTo>
                  <a:cubicBezTo>
                    <a:pt x="5202" y="1057"/>
                    <a:pt x="6583" y="130"/>
                    <a:pt x="7672" y="78"/>
                  </a:cubicBezTo>
                  <a:lnTo>
                    <a:pt x="7672" y="78"/>
                  </a:lnTo>
                  <a:cubicBezTo>
                    <a:pt x="8891" y="0"/>
                    <a:pt x="10085" y="837"/>
                    <a:pt x="10389" y="1965"/>
                  </a:cubicBezTo>
                  <a:cubicBezTo>
                    <a:pt x="10480" y="2283"/>
                    <a:pt x="10493" y="2620"/>
                    <a:pt x="10519" y="2944"/>
                  </a:cubicBezTo>
                  <a:cubicBezTo>
                    <a:pt x="10545" y="3353"/>
                    <a:pt x="10577" y="3761"/>
                    <a:pt x="10720" y="4137"/>
                  </a:cubicBezTo>
                  <a:cubicBezTo>
                    <a:pt x="11005" y="4857"/>
                    <a:pt x="11686" y="5318"/>
                    <a:pt x="12257" y="5655"/>
                  </a:cubicBezTo>
                  <a:cubicBezTo>
                    <a:pt x="12387" y="5726"/>
                    <a:pt x="12523" y="5804"/>
                    <a:pt x="12653" y="5882"/>
                  </a:cubicBezTo>
                  <a:cubicBezTo>
                    <a:pt x="13165" y="6161"/>
                    <a:pt x="13684" y="6453"/>
                    <a:pt x="14086" y="6874"/>
                  </a:cubicBezTo>
                  <a:cubicBezTo>
                    <a:pt x="14572" y="7386"/>
                    <a:pt x="14922" y="8203"/>
                    <a:pt x="14592" y="8910"/>
                  </a:cubicBezTo>
                  <a:cubicBezTo>
                    <a:pt x="14429" y="9254"/>
                    <a:pt x="14125" y="9500"/>
                    <a:pt x="13885" y="9682"/>
                  </a:cubicBezTo>
                  <a:cubicBezTo>
                    <a:pt x="13606" y="9883"/>
                    <a:pt x="13308" y="10065"/>
                    <a:pt x="13022" y="10240"/>
                  </a:cubicBezTo>
                  <a:cubicBezTo>
                    <a:pt x="12432" y="10596"/>
                    <a:pt x="11823" y="10972"/>
                    <a:pt x="11414" y="11524"/>
                  </a:cubicBezTo>
                  <a:cubicBezTo>
                    <a:pt x="10928" y="12159"/>
                    <a:pt x="10766" y="12989"/>
                    <a:pt x="10590" y="13774"/>
                  </a:cubicBezTo>
                  <a:cubicBezTo>
                    <a:pt x="10422" y="14584"/>
                    <a:pt x="10253" y="15427"/>
                    <a:pt x="9741" y="16076"/>
                  </a:cubicBezTo>
                  <a:cubicBezTo>
                    <a:pt x="9319" y="16614"/>
                    <a:pt x="8690" y="16971"/>
                    <a:pt x="8048" y="17029"/>
                  </a:cubicBezTo>
                  <a:cubicBezTo>
                    <a:pt x="7990" y="17042"/>
                    <a:pt x="7925" y="17049"/>
                    <a:pt x="7860" y="17049"/>
                  </a:cubicBezTo>
                  <a:close/>
                  <a:moveTo>
                    <a:pt x="7828" y="97"/>
                  </a:moveTo>
                  <a:cubicBezTo>
                    <a:pt x="7783" y="97"/>
                    <a:pt x="7731" y="97"/>
                    <a:pt x="7692" y="110"/>
                  </a:cubicBezTo>
                  <a:cubicBezTo>
                    <a:pt x="6602" y="175"/>
                    <a:pt x="5253" y="1070"/>
                    <a:pt x="5046" y="2198"/>
                  </a:cubicBezTo>
                  <a:cubicBezTo>
                    <a:pt x="4968" y="2639"/>
                    <a:pt x="5007" y="3100"/>
                    <a:pt x="5046" y="3547"/>
                  </a:cubicBezTo>
                  <a:cubicBezTo>
                    <a:pt x="5098" y="4131"/>
                    <a:pt x="5143" y="4734"/>
                    <a:pt x="4929" y="5285"/>
                  </a:cubicBezTo>
                  <a:cubicBezTo>
                    <a:pt x="4540" y="6271"/>
                    <a:pt x="3652" y="6770"/>
                    <a:pt x="2802" y="7257"/>
                  </a:cubicBezTo>
                  <a:cubicBezTo>
                    <a:pt x="2698" y="7321"/>
                    <a:pt x="2582" y="7380"/>
                    <a:pt x="2478" y="7445"/>
                  </a:cubicBezTo>
                  <a:cubicBezTo>
                    <a:pt x="1927" y="7756"/>
                    <a:pt x="1434" y="8158"/>
                    <a:pt x="986" y="8599"/>
                  </a:cubicBezTo>
                  <a:cubicBezTo>
                    <a:pt x="455" y="9144"/>
                    <a:pt x="156" y="9656"/>
                    <a:pt x="85" y="10168"/>
                  </a:cubicBezTo>
                  <a:cubicBezTo>
                    <a:pt x="40" y="10512"/>
                    <a:pt x="98" y="10895"/>
                    <a:pt x="247" y="11251"/>
                  </a:cubicBezTo>
                  <a:cubicBezTo>
                    <a:pt x="481" y="11822"/>
                    <a:pt x="941" y="12295"/>
                    <a:pt x="1499" y="12555"/>
                  </a:cubicBezTo>
                  <a:cubicBezTo>
                    <a:pt x="1953" y="12775"/>
                    <a:pt x="2471" y="12860"/>
                    <a:pt x="2977" y="12931"/>
                  </a:cubicBezTo>
                  <a:cubicBezTo>
                    <a:pt x="3704" y="13041"/>
                    <a:pt x="4456" y="13164"/>
                    <a:pt x="4975" y="13683"/>
                  </a:cubicBezTo>
                  <a:cubicBezTo>
                    <a:pt x="5344" y="14059"/>
                    <a:pt x="5526" y="14559"/>
                    <a:pt x="5694" y="15051"/>
                  </a:cubicBezTo>
                  <a:cubicBezTo>
                    <a:pt x="5850" y="15499"/>
                    <a:pt x="6012" y="15953"/>
                    <a:pt x="6310" y="16309"/>
                  </a:cubicBezTo>
                  <a:cubicBezTo>
                    <a:pt x="6725" y="16796"/>
                    <a:pt x="7400" y="17062"/>
                    <a:pt x="8074" y="16997"/>
                  </a:cubicBezTo>
                  <a:cubicBezTo>
                    <a:pt x="8703" y="16945"/>
                    <a:pt x="9326" y="16588"/>
                    <a:pt x="9734" y="16057"/>
                  </a:cubicBezTo>
                  <a:cubicBezTo>
                    <a:pt x="10234" y="15408"/>
                    <a:pt x="10402" y="14578"/>
                    <a:pt x="10577" y="13774"/>
                  </a:cubicBezTo>
                  <a:cubicBezTo>
                    <a:pt x="10740" y="12976"/>
                    <a:pt x="10908" y="12153"/>
                    <a:pt x="11401" y="11504"/>
                  </a:cubicBezTo>
                  <a:cubicBezTo>
                    <a:pt x="11823" y="10946"/>
                    <a:pt x="12432" y="10570"/>
                    <a:pt x="13022" y="10214"/>
                  </a:cubicBezTo>
                  <a:cubicBezTo>
                    <a:pt x="13314" y="10039"/>
                    <a:pt x="13606" y="9857"/>
                    <a:pt x="13885" y="9656"/>
                  </a:cubicBezTo>
                  <a:cubicBezTo>
                    <a:pt x="14118" y="9474"/>
                    <a:pt x="14416" y="9235"/>
                    <a:pt x="14579" y="8891"/>
                  </a:cubicBezTo>
                  <a:cubicBezTo>
                    <a:pt x="14903" y="8203"/>
                    <a:pt x="14566" y="7399"/>
                    <a:pt x="14086" y="6900"/>
                  </a:cubicBezTo>
                  <a:cubicBezTo>
                    <a:pt x="13684" y="6478"/>
                    <a:pt x="13165" y="6187"/>
                    <a:pt x="12659" y="5901"/>
                  </a:cubicBezTo>
                  <a:cubicBezTo>
                    <a:pt x="12529" y="5830"/>
                    <a:pt x="12393" y="5759"/>
                    <a:pt x="12264" y="5674"/>
                  </a:cubicBezTo>
                  <a:cubicBezTo>
                    <a:pt x="11693" y="5344"/>
                    <a:pt x="11005" y="4870"/>
                    <a:pt x="10714" y="4144"/>
                  </a:cubicBezTo>
                  <a:cubicBezTo>
                    <a:pt x="10558" y="3761"/>
                    <a:pt x="10532" y="3340"/>
                    <a:pt x="10506" y="2938"/>
                  </a:cubicBezTo>
                  <a:cubicBezTo>
                    <a:pt x="10480" y="2614"/>
                    <a:pt x="10461" y="2276"/>
                    <a:pt x="10370" y="1965"/>
                  </a:cubicBezTo>
                  <a:cubicBezTo>
                    <a:pt x="10072" y="895"/>
                    <a:pt x="8969" y="97"/>
                    <a:pt x="7828" y="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0293" y="1432777"/>
              <a:ext cx="1079998" cy="1234213"/>
            </a:xfrm>
            <a:custGeom>
              <a:avLst/>
              <a:gdLst/>
              <a:ahLst/>
              <a:cxnLst/>
              <a:rect l="l" t="t" r="r" b="b"/>
              <a:pathLst>
                <a:path w="13593" h="15533" extrusionOk="0">
                  <a:moveTo>
                    <a:pt x="7159" y="15532"/>
                  </a:moveTo>
                  <a:cubicBezTo>
                    <a:pt x="6602" y="15532"/>
                    <a:pt x="6057" y="15286"/>
                    <a:pt x="5713" y="14884"/>
                  </a:cubicBezTo>
                  <a:cubicBezTo>
                    <a:pt x="5441" y="14553"/>
                    <a:pt x="5285" y="14131"/>
                    <a:pt x="5149" y="13723"/>
                  </a:cubicBezTo>
                  <a:cubicBezTo>
                    <a:pt x="4993" y="13275"/>
                    <a:pt x="4831" y="12821"/>
                    <a:pt x="4501" y="12491"/>
                  </a:cubicBezTo>
                  <a:cubicBezTo>
                    <a:pt x="4040" y="12030"/>
                    <a:pt x="3392" y="11926"/>
                    <a:pt x="2711" y="11816"/>
                  </a:cubicBezTo>
                  <a:cubicBezTo>
                    <a:pt x="2244" y="11745"/>
                    <a:pt x="1770" y="11674"/>
                    <a:pt x="1349" y="11473"/>
                  </a:cubicBezTo>
                  <a:cubicBezTo>
                    <a:pt x="837" y="11226"/>
                    <a:pt x="415" y="10792"/>
                    <a:pt x="195" y="10260"/>
                  </a:cubicBezTo>
                  <a:cubicBezTo>
                    <a:pt x="58" y="9923"/>
                    <a:pt x="0" y="9573"/>
                    <a:pt x="52" y="9248"/>
                  </a:cubicBezTo>
                  <a:cubicBezTo>
                    <a:pt x="117" y="8781"/>
                    <a:pt x="383" y="8308"/>
                    <a:pt x="876" y="7809"/>
                  </a:cubicBezTo>
                  <a:cubicBezTo>
                    <a:pt x="1284" y="7394"/>
                    <a:pt x="1744" y="7037"/>
                    <a:pt x="2244" y="6745"/>
                  </a:cubicBezTo>
                  <a:lnTo>
                    <a:pt x="2536" y="6577"/>
                  </a:lnTo>
                  <a:cubicBezTo>
                    <a:pt x="3307" y="6136"/>
                    <a:pt x="4105" y="5682"/>
                    <a:pt x="4449" y="4800"/>
                  </a:cubicBezTo>
                  <a:cubicBezTo>
                    <a:pt x="4643" y="4307"/>
                    <a:pt x="4604" y="3756"/>
                    <a:pt x="4559" y="3224"/>
                  </a:cubicBezTo>
                  <a:cubicBezTo>
                    <a:pt x="4526" y="2822"/>
                    <a:pt x="4481" y="2394"/>
                    <a:pt x="4559" y="1992"/>
                  </a:cubicBezTo>
                  <a:cubicBezTo>
                    <a:pt x="4740" y="954"/>
                    <a:pt x="5998" y="124"/>
                    <a:pt x="6997" y="66"/>
                  </a:cubicBezTo>
                  <a:lnTo>
                    <a:pt x="6997" y="66"/>
                  </a:lnTo>
                  <a:cubicBezTo>
                    <a:pt x="8106" y="1"/>
                    <a:pt x="9195" y="760"/>
                    <a:pt x="9468" y="1791"/>
                  </a:cubicBezTo>
                  <a:cubicBezTo>
                    <a:pt x="9552" y="2083"/>
                    <a:pt x="9565" y="2381"/>
                    <a:pt x="9591" y="2686"/>
                  </a:cubicBezTo>
                  <a:cubicBezTo>
                    <a:pt x="9617" y="3049"/>
                    <a:pt x="9636" y="3431"/>
                    <a:pt x="9779" y="3769"/>
                  </a:cubicBezTo>
                  <a:cubicBezTo>
                    <a:pt x="10039" y="4424"/>
                    <a:pt x="10661" y="4845"/>
                    <a:pt x="11173" y="5150"/>
                  </a:cubicBezTo>
                  <a:cubicBezTo>
                    <a:pt x="11290" y="5221"/>
                    <a:pt x="11413" y="5286"/>
                    <a:pt x="11530" y="5351"/>
                  </a:cubicBezTo>
                  <a:cubicBezTo>
                    <a:pt x="11990" y="5610"/>
                    <a:pt x="12470" y="5876"/>
                    <a:pt x="12833" y="6259"/>
                  </a:cubicBezTo>
                  <a:cubicBezTo>
                    <a:pt x="13281" y="6719"/>
                    <a:pt x="13592" y="7471"/>
                    <a:pt x="13287" y="8113"/>
                  </a:cubicBezTo>
                  <a:cubicBezTo>
                    <a:pt x="13138" y="8431"/>
                    <a:pt x="12866" y="8658"/>
                    <a:pt x="12645" y="8820"/>
                  </a:cubicBezTo>
                  <a:cubicBezTo>
                    <a:pt x="12392" y="9008"/>
                    <a:pt x="12127" y="9170"/>
                    <a:pt x="11861" y="9333"/>
                  </a:cubicBezTo>
                  <a:cubicBezTo>
                    <a:pt x="11323" y="9657"/>
                    <a:pt x="10771" y="9994"/>
                    <a:pt x="10395" y="10500"/>
                  </a:cubicBezTo>
                  <a:cubicBezTo>
                    <a:pt x="9954" y="11083"/>
                    <a:pt x="9799" y="11829"/>
                    <a:pt x="9649" y="12549"/>
                  </a:cubicBezTo>
                  <a:cubicBezTo>
                    <a:pt x="9494" y="13288"/>
                    <a:pt x="9338" y="14047"/>
                    <a:pt x="8871" y="14650"/>
                  </a:cubicBezTo>
                  <a:cubicBezTo>
                    <a:pt x="8489" y="15136"/>
                    <a:pt x="7912" y="15467"/>
                    <a:pt x="7328" y="15513"/>
                  </a:cubicBezTo>
                  <a:cubicBezTo>
                    <a:pt x="7282" y="15532"/>
                    <a:pt x="7218" y="15532"/>
                    <a:pt x="7159" y="15532"/>
                  </a:cubicBezTo>
                  <a:close/>
                  <a:moveTo>
                    <a:pt x="6997" y="111"/>
                  </a:moveTo>
                  <a:cubicBezTo>
                    <a:pt x="6018" y="170"/>
                    <a:pt x="4773" y="1000"/>
                    <a:pt x="4591" y="2011"/>
                  </a:cubicBezTo>
                  <a:cubicBezTo>
                    <a:pt x="4513" y="2407"/>
                    <a:pt x="4559" y="2828"/>
                    <a:pt x="4591" y="3237"/>
                  </a:cubicBezTo>
                  <a:cubicBezTo>
                    <a:pt x="4637" y="3769"/>
                    <a:pt x="4676" y="4320"/>
                    <a:pt x="4481" y="4826"/>
                  </a:cubicBezTo>
                  <a:cubicBezTo>
                    <a:pt x="4124" y="5714"/>
                    <a:pt x="3327" y="6174"/>
                    <a:pt x="2555" y="6615"/>
                  </a:cubicBezTo>
                  <a:lnTo>
                    <a:pt x="2263" y="6784"/>
                  </a:lnTo>
                  <a:cubicBezTo>
                    <a:pt x="1770" y="7076"/>
                    <a:pt x="1304" y="7433"/>
                    <a:pt x="901" y="7841"/>
                  </a:cubicBezTo>
                  <a:cubicBezTo>
                    <a:pt x="415" y="8334"/>
                    <a:pt x="149" y="8794"/>
                    <a:pt x="84" y="9255"/>
                  </a:cubicBezTo>
                  <a:cubicBezTo>
                    <a:pt x="39" y="9573"/>
                    <a:pt x="91" y="9916"/>
                    <a:pt x="227" y="10247"/>
                  </a:cubicBezTo>
                  <a:cubicBezTo>
                    <a:pt x="448" y="10766"/>
                    <a:pt x="850" y="11194"/>
                    <a:pt x="1362" y="11427"/>
                  </a:cubicBezTo>
                  <a:cubicBezTo>
                    <a:pt x="1777" y="11622"/>
                    <a:pt x="2257" y="11700"/>
                    <a:pt x="2711" y="11771"/>
                  </a:cubicBezTo>
                  <a:cubicBezTo>
                    <a:pt x="3366" y="11875"/>
                    <a:pt x="4053" y="11978"/>
                    <a:pt x="4526" y="12452"/>
                  </a:cubicBezTo>
                  <a:cubicBezTo>
                    <a:pt x="4864" y="12789"/>
                    <a:pt x="5026" y="13256"/>
                    <a:pt x="5181" y="13697"/>
                  </a:cubicBezTo>
                  <a:cubicBezTo>
                    <a:pt x="5318" y="14105"/>
                    <a:pt x="5467" y="14520"/>
                    <a:pt x="5739" y="14845"/>
                  </a:cubicBezTo>
                  <a:cubicBezTo>
                    <a:pt x="6122" y="15286"/>
                    <a:pt x="6731" y="15532"/>
                    <a:pt x="7334" y="15467"/>
                  </a:cubicBezTo>
                  <a:cubicBezTo>
                    <a:pt x="7912" y="15409"/>
                    <a:pt x="8482" y="15091"/>
                    <a:pt x="8852" y="14605"/>
                  </a:cubicBezTo>
                  <a:cubicBezTo>
                    <a:pt x="9312" y="14015"/>
                    <a:pt x="9468" y="13262"/>
                    <a:pt x="9623" y="12523"/>
                  </a:cubicBezTo>
                  <a:cubicBezTo>
                    <a:pt x="9779" y="11803"/>
                    <a:pt x="9928" y="11051"/>
                    <a:pt x="10369" y="10454"/>
                  </a:cubicBezTo>
                  <a:cubicBezTo>
                    <a:pt x="10752" y="9949"/>
                    <a:pt x="11310" y="9605"/>
                    <a:pt x="11841" y="9281"/>
                  </a:cubicBezTo>
                  <a:cubicBezTo>
                    <a:pt x="12101" y="9119"/>
                    <a:pt x="12380" y="8956"/>
                    <a:pt x="12619" y="8768"/>
                  </a:cubicBezTo>
                  <a:cubicBezTo>
                    <a:pt x="12840" y="8606"/>
                    <a:pt x="13106" y="8392"/>
                    <a:pt x="13255" y="8081"/>
                  </a:cubicBezTo>
                  <a:cubicBezTo>
                    <a:pt x="13547" y="7458"/>
                    <a:pt x="13248" y="6719"/>
                    <a:pt x="12808" y="6272"/>
                  </a:cubicBezTo>
                  <a:cubicBezTo>
                    <a:pt x="12444" y="5896"/>
                    <a:pt x="11964" y="5623"/>
                    <a:pt x="11511" y="5364"/>
                  </a:cubicBezTo>
                  <a:cubicBezTo>
                    <a:pt x="11387" y="5299"/>
                    <a:pt x="11271" y="5228"/>
                    <a:pt x="11154" y="5163"/>
                  </a:cubicBezTo>
                  <a:cubicBezTo>
                    <a:pt x="10635" y="4865"/>
                    <a:pt x="10013" y="4437"/>
                    <a:pt x="9747" y="3769"/>
                  </a:cubicBezTo>
                  <a:cubicBezTo>
                    <a:pt x="9604" y="3418"/>
                    <a:pt x="9585" y="3042"/>
                    <a:pt x="9559" y="2673"/>
                  </a:cubicBezTo>
                  <a:cubicBezTo>
                    <a:pt x="9539" y="2381"/>
                    <a:pt x="9520" y="2076"/>
                    <a:pt x="9435" y="1791"/>
                  </a:cubicBezTo>
                  <a:cubicBezTo>
                    <a:pt x="9163" y="792"/>
                    <a:pt x="8093" y="46"/>
                    <a:pt x="6997" y="1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9009" y="1493641"/>
              <a:ext cx="973373" cy="1112008"/>
            </a:xfrm>
            <a:custGeom>
              <a:avLst/>
              <a:gdLst/>
              <a:ahLst/>
              <a:cxnLst/>
              <a:rect l="l" t="t" r="r" b="b"/>
              <a:pathLst>
                <a:path w="12251" h="13995" extrusionOk="0">
                  <a:moveTo>
                    <a:pt x="6446" y="13988"/>
                  </a:moveTo>
                  <a:cubicBezTo>
                    <a:pt x="5940" y="13988"/>
                    <a:pt x="5454" y="13767"/>
                    <a:pt x="5136" y="13404"/>
                  </a:cubicBezTo>
                  <a:cubicBezTo>
                    <a:pt x="4890" y="13099"/>
                    <a:pt x="4760" y="12723"/>
                    <a:pt x="4630" y="12360"/>
                  </a:cubicBezTo>
                  <a:cubicBezTo>
                    <a:pt x="4488" y="11958"/>
                    <a:pt x="4345" y="11550"/>
                    <a:pt x="4047" y="11245"/>
                  </a:cubicBezTo>
                  <a:cubicBezTo>
                    <a:pt x="3625" y="10823"/>
                    <a:pt x="3048" y="10739"/>
                    <a:pt x="2432" y="10635"/>
                  </a:cubicBezTo>
                  <a:cubicBezTo>
                    <a:pt x="2017" y="10577"/>
                    <a:pt x="1583" y="10506"/>
                    <a:pt x="1206" y="10330"/>
                  </a:cubicBezTo>
                  <a:cubicBezTo>
                    <a:pt x="746" y="10110"/>
                    <a:pt x="363" y="9714"/>
                    <a:pt x="169" y="9247"/>
                  </a:cubicBezTo>
                  <a:cubicBezTo>
                    <a:pt x="39" y="8943"/>
                    <a:pt x="0" y="8631"/>
                    <a:pt x="39" y="8340"/>
                  </a:cubicBezTo>
                  <a:cubicBezTo>
                    <a:pt x="98" y="7912"/>
                    <a:pt x="338" y="7484"/>
                    <a:pt x="785" y="7043"/>
                  </a:cubicBezTo>
                  <a:cubicBezTo>
                    <a:pt x="1148" y="6667"/>
                    <a:pt x="1563" y="6342"/>
                    <a:pt x="2017" y="6083"/>
                  </a:cubicBezTo>
                  <a:cubicBezTo>
                    <a:pt x="2108" y="6037"/>
                    <a:pt x="2199" y="5979"/>
                    <a:pt x="2283" y="5927"/>
                  </a:cubicBezTo>
                  <a:cubicBezTo>
                    <a:pt x="2977" y="5532"/>
                    <a:pt x="3697" y="5130"/>
                    <a:pt x="4014" y="4332"/>
                  </a:cubicBezTo>
                  <a:cubicBezTo>
                    <a:pt x="4189" y="3885"/>
                    <a:pt x="4151" y="3392"/>
                    <a:pt x="4112" y="2912"/>
                  </a:cubicBezTo>
                  <a:cubicBezTo>
                    <a:pt x="4079" y="2549"/>
                    <a:pt x="4047" y="2166"/>
                    <a:pt x="4112" y="1803"/>
                  </a:cubicBezTo>
                  <a:cubicBezTo>
                    <a:pt x="4280" y="869"/>
                    <a:pt x="5409" y="117"/>
                    <a:pt x="6304" y="58"/>
                  </a:cubicBezTo>
                  <a:lnTo>
                    <a:pt x="6304" y="58"/>
                  </a:lnTo>
                  <a:cubicBezTo>
                    <a:pt x="7302" y="0"/>
                    <a:pt x="8281" y="688"/>
                    <a:pt x="8534" y="1615"/>
                  </a:cubicBezTo>
                  <a:cubicBezTo>
                    <a:pt x="8606" y="1874"/>
                    <a:pt x="8625" y="2153"/>
                    <a:pt x="8638" y="2419"/>
                  </a:cubicBezTo>
                  <a:cubicBezTo>
                    <a:pt x="8664" y="2750"/>
                    <a:pt x="8690" y="3093"/>
                    <a:pt x="8813" y="3398"/>
                  </a:cubicBezTo>
                  <a:cubicBezTo>
                    <a:pt x="9047" y="3988"/>
                    <a:pt x="9604" y="4371"/>
                    <a:pt x="10058" y="4637"/>
                  </a:cubicBezTo>
                  <a:cubicBezTo>
                    <a:pt x="10162" y="4702"/>
                    <a:pt x="10279" y="4760"/>
                    <a:pt x="10382" y="4825"/>
                  </a:cubicBezTo>
                  <a:cubicBezTo>
                    <a:pt x="10798" y="5058"/>
                    <a:pt x="11225" y="5298"/>
                    <a:pt x="11569" y="5642"/>
                  </a:cubicBezTo>
                  <a:cubicBezTo>
                    <a:pt x="11971" y="6057"/>
                    <a:pt x="12250" y="6738"/>
                    <a:pt x="11978" y="7315"/>
                  </a:cubicBezTo>
                  <a:cubicBezTo>
                    <a:pt x="11842" y="7600"/>
                    <a:pt x="11602" y="7801"/>
                    <a:pt x="11407" y="7944"/>
                  </a:cubicBezTo>
                  <a:cubicBezTo>
                    <a:pt x="11180" y="8106"/>
                    <a:pt x="10934" y="8262"/>
                    <a:pt x="10700" y="8411"/>
                  </a:cubicBezTo>
                  <a:cubicBezTo>
                    <a:pt x="10220" y="8703"/>
                    <a:pt x="9721" y="9008"/>
                    <a:pt x="9377" y="9461"/>
                  </a:cubicBezTo>
                  <a:cubicBezTo>
                    <a:pt x="8982" y="9987"/>
                    <a:pt x="8846" y="10661"/>
                    <a:pt x="8703" y="11310"/>
                  </a:cubicBezTo>
                  <a:cubicBezTo>
                    <a:pt x="8567" y="11978"/>
                    <a:pt x="8424" y="12665"/>
                    <a:pt x="8009" y="13197"/>
                  </a:cubicBezTo>
                  <a:cubicBezTo>
                    <a:pt x="7665" y="13638"/>
                    <a:pt x="7147" y="13936"/>
                    <a:pt x="6621" y="13988"/>
                  </a:cubicBezTo>
                  <a:cubicBezTo>
                    <a:pt x="6556" y="13981"/>
                    <a:pt x="6498" y="13988"/>
                    <a:pt x="6446" y="13988"/>
                  </a:cubicBezTo>
                  <a:close/>
                  <a:moveTo>
                    <a:pt x="6297" y="91"/>
                  </a:moveTo>
                  <a:cubicBezTo>
                    <a:pt x="5415" y="143"/>
                    <a:pt x="4293" y="889"/>
                    <a:pt x="4131" y="1803"/>
                  </a:cubicBezTo>
                  <a:cubicBezTo>
                    <a:pt x="4066" y="2160"/>
                    <a:pt x="4099" y="2542"/>
                    <a:pt x="4131" y="2905"/>
                  </a:cubicBezTo>
                  <a:cubicBezTo>
                    <a:pt x="4177" y="3385"/>
                    <a:pt x="4215" y="3885"/>
                    <a:pt x="4034" y="4338"/>
                  </a:cubicBezTo>
                  <a:cubicBezTo>
                    <a:pt x="3710" y="5149"/>
                    <a:pt x="2990" y="5558"/>
                    <a:pt x="2289" y="5953"/>
                  </a:cubicBezTo>
                  <a:cubicBezTo>
                    <a:pt x="2205" y="6005"/>
                    <a:pt x="2114" y="6050"/>
                    <a:pt x="2024" y="6109"/>
                  </a:cubicBezTo>
                  <a:cubicBezTo>
                    <a:pt x="1583" y="6368"/>
                    <a:pt x="1168" y="6692"/>
                    <a:pt x="798" y="7056"/>
                  </a:cubicBezTo>
                  <a:cubicBezTo>
                    <a:pt x="363" y="7503"/>
                    <a:pt x="124" y="7918"/>
                    <a:pt x="65" y="8340"/>
                  </a:cubicBezTo>
                  <a:cubicBezTo>
                    <a:pt x="20" y="8618"/>
                    <a:pt x="72" y="8930"/>
                    <a:pt x="195" y="9228"/>
                  </a:cubicBezTo>
                  <a:cubicBezTo>
                    <a:pt x="389" y="9688"/>
                    <a:pt x="759" y="10078"/>
                    <a:pt x="1213" y="10298"/>
                  </a:cubicBezTo>
                  <a:cubicBezTo>
                    <a:pt x="1589" y="10480"/>
                    <a:pt x="2017" y="10544"/>
                    <a:pt x="2432" y="10609"/>
                  </a:cubicBezTo>
                  <a:cubicBezTo>
                    <a:pt x="3022" y="10707"/>
                    <a:pt x="3638" y="10791"/>
                    <a:pt x="4066" y="11225"/>
                  </a:cubicBezTo>
                  <a:cubicBezTo>
                    <a:pt x="4378" y="11530"/>
                    <a:pt x="4520" y="11945"/>
                    <a:pt x="4663" y="12347"/>
                  </a:cubicBezTo>
                  <a:cubicBezTo>
                    <a:pt x="4793" y="12717"/>
                    <a:pt x="4922" y="13086"/>
                    <a:pt x="5162" y="13378"/>
                  </a:cubicBezTo>
                  <a:cubicBezTo>
                    <a:pt x="5506" y="13774"/>
                    <a:pt x="6057" y="13994"/>
                    <a:pt x="6608" y="13949"/>
                  </a:cubicBezTo>
                  <a:cubicBezTo>
                    <a:pt x="7121" y="13897"/>
                    <a:pt x="7626" y="13605"/>
                    <a:pt x="7964" y="13177"/>
                  </a:cubicBezTo>
                  <a:cubicBezTo>
                    <a:pt x="8379" y="12652"/>
                    <a:pt x="8515" y="11958"/>
                    <a:pt x="8658" y="11303"/>
                  </a:cubicBezTo>
                  <a:cubicBezTo>
                    <a:pt x="8794" y="10648"/>
                    <a:pt x="8930" y="9974"/>
                    <a:pt x="9325" y="9442"/>
                  </a:cubicBezTo>
                  <a:cubicBezTo>
                    <a:pt x="9676" y="8975"/>
                    <a:pt x="10168" y="8677"/>
                    <a:pt x="10655" y="8379"/>
                  </a:cubicBezTo>
                  <a:cubicBezTo>
                    <a:pt x="10895" y="8229"/>
                    <a:pt x="11135" y="8087"/>
                    <a:pt x="11362" y="7918"/>
                  </a:cubicBezTo>
                  <a:cubicBezTo>
                    <a:pt x="11556" y="7769"/>
                    <a:pt x="11803" y="7568"/>
                    <a:pt x="11932" y="7289"/>
                  </a:cubicBezTo>
                  <a:cubicBezTo>
                    <a:pt x="12198" y="6731"/>
                    <a:pt x="11919" y="6070"/>
                    <a:pt x="11524" y="5661"/>
                  </a:cubicBezTo>
                  <a:cubicBezTo>
                    <a:pt x="11193" y="5318"/>
                    <a:pt x="10765" y="5078"/>
                    <a:pt x="10350" y="4851"/>
                  </a:cubicBezTo>
                  <a:cubicBezTo>
                    <a:pt x="10246" y="4792"/>
                    <a:pt x="10130" y="4728"/>
                    <a:pt x="10026" y="4663"/>
                  </a:cubicBezTo>
                  <a:cubicBezTo>
                    <a:pt x="9565" y="4390"/>
                    <a:pt x="8995" y="4001"/>
                    <a:pt x="8761" y="3411"/>
                  </a:cubicBezTo>
                  <a:cubicBezTo>
                    <a:pt x="8638" y="3093"/>
                    <a:pt x="8612" y="2750"/>
                    <a:pt x="8593" y="2419"/>
                  </a:cubicBezTo>
                  <a:cubicBezTo>
                    <a:pt x="8573" y="2153"/>
                    <a:pt x="8560" y="1881"/>
                    <a:pt x="8482" y="1628"/>
                  </a:cubicBezTo>
                  <a:cubicBezTo>
                    <a:pt x="8242" y="707"/>
                    <a:pt x="7276" y="39"/>
                    <a:pt x="6297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66691" y="1553870"/>
              <a:ext cx="865158" cy="988928"/>
            </a:xfrm>
            <a:custGeom>
              <a:avLst/>
              <a:gdLst/>
              <a:ahLst/>
              <a:cxnLst/>
              <a:rect l="l" t="t" r="r" b="b"/>
              <a:pathLst>
                <a:path w="10889" h="12446" extrusionOk="0">
                  <a:moveTo>
                    <a:pt x="5740" y="12445"/>
                  </a:moveTo>
                  <a:cubicBezTo>
                    <a:pt x="5299" y="12445"/>
                    <a:pt x="4858" y="12251"/>
                    <a:pt x="4572" y="11926"/>
                  </a:cubicBezTo>
                  <a:cubicBezTo>
                    <a:pt x="4345" y="11654"/>
                    <a:pt x="4235" y="11323"/>
                    <a:pt x="4118" y="10993"/>
                  </a:cubicBezTo>
                  <a:cubicBezTo>
                    <a:pt x="4002" y="10636"/>
                    <a:pt x="3872" y="10273"/>
                    <a:pt x="3600" y="10000"/>
                  </a:cubicBezTo>
                  <a:cubicBezTo>
                    <a:pt x="3230" y="9631"/>
                    <a:pt x="2711" y="9546"/>
                    <a:pt x="2167" y="9469"/>
                  </a:cubicBezTo>
                  <a:cubicBezTo>
                    <a:pt x="1797" y="9410"/>
                    <a:pt x="1414" y="9345"/>
                    <a:pt x="1084" y="9190"/>
                  </a:cubicBezTo>
                  <a:cubicBezTo>
                    <a:pt x="669" y="8995"/>
                    <a:pt x="338" y="8639"/>
                    <a:pt x="156" y="8217"/>
                  </a:cubicBezTo>
                  <a:cubicBezTo>
                    <a:pt x="46" y="7951"/>
                    <a:pt x="1" y="7666"/>
                    <a:pt x="33" y="7407"/>
                  </a:cubicBezTo>
                  <a:cubicBezTo>
                    <a:pt x="85" y="7030"/>
                    <a:pt x="305" y="6654"/>
                    <a:pt x="701" y="6252"/>
                  </a:cubicBezTo>
                  <a:cubicBezTo>
                    <a:pt x="1025" y="5915"/>
                    <a:pt x="1395" y="5636"/>
                    <a:pt x="1797" y="5396"/>
                  </a:cubicBezTo>
                  <a:cubicBezTo>
                    <a:pt x="1875" y="5351"/>
                    <a:pt x="1946" y="5312"/>
                    <a:pt x="2030" y="5260"/>
                  </a:cubicBezTo>
                  <a:cubicBezTo>
                    <a:pt x="2646" y="4910"/>
                    <a:pt x="3288" y="4547"/>
                    <a:pt x="3561" y="3840"/>
                  </a:cubicBezTo>
                  <a:cubicBezTo>
                    <a:pt x="3716" y="3444"/>
                    <a:pt x="3684" y="3010"/>
                    <a:pt x="3645" y="2588"/>
                  </a:cubicBezTo>
                  <a:cubicBezTo>
                    <a:pt x="3619" y="2264"/>
                    <a:pt x="3587" y="1920"/>
                    <a:pt x="3645" y="1596"/>
                  </a:cubicBezTo>
                  <a:cubicBezTo>
                    <a:pt x="3788" y="760"/>
                    <a:pt x="4799" y="92"/>
                    <a:pt x="5603" y="46"/>
                  </a:cubicBezTo>
                  <a:cubicBezTo>
                    <a:pt x="6498" y="1"/>
                    <a:pt x="7374" y="610"/>
                    <a:pt x="7588" y="1434"/>
                  </a:cubicBezTo>
                  <a:cubicBezTo>
                    <a:pt x="7653" y="1667"/>
                    <a:pt x="7672" y="1914"/>
                    <a:pt x="7685" y="2147"/>
                  </a:cubicBezTo>
                  <a:cubicBezTo>
                    <a:pt x="7705" y="2439"/>
                    <a:pt x="7730" y="2737"/>
                    <a:pt x="7834" y="3016"/>
                  </a:cubicBezTo>
                  <a:cubicBezTo>
                    <a:pt x="8042" y="3542"/>
                    <a:pt x="8541" y="3885"/>
                    <a:pt x="8943" y="4119"/>
                  </a:cubicBezTo>
                  <a:cubicBezTo>
                    <a:pt x="9040" y="4177"/>
                    <a:pt x="9138" y="4222"/>
                    <a:pt x="9228" y="4281"/>
                  </a:cubicBezTo>
                  <a:cubicBezTo>
                    <a:pt x="9598" y="4488"/>
                    <a:pt x="9981" y="4702"/>
                    <a:pt x="10279" y="5007"/>
                  </a:cubicBezTo>
                  <a:cubicBezTo>
                    <a:pt x="10636" y="5383"/>
                    <a:pt x="10889" y="5980"/>
                    <a:pt x="10649" y="6499"/>
                  </a:cubicBezTo>
                  <a:cubicBezTo>
                    <a:pt x="10525" y="6752"/>
                    <a:pt x="10305" y="6940"/>
                    <a:pt x="10130" y="7069"/>
                  </a:cubicBezTo>
                  <a:cubicBezTo>
                    <a:pt x="9922" y="7212"/>
                    <a:pt x="9708" y="7355"/>
                    <a:pt x="9494" y="7484"/>
                  </a:cubicBezTo>
                  <a:cubicBezTo>
                    <a:pt x="9066" y="7744"/>
                    <a:pt x="8619" y="8016"/>
                    <a:pt x="8321" y="8412"/>
                  </a:cubicBezTo>
                  <a:cubicBezTo>
                    <a:pt x="7970" y="8885"/>
                    <a:pt x="7841" y="9482"/>
                    <a:pt x="7730" y="10059"/>
                  </a:cubicBezTo>
                  <a:cubicBezTo>
                    <a:pt x="7607" y="10649"/>
                    <a:pt x="7478" y="11265"/>
                    <a:pt x="7101" y="11745"/>
                  </a:cubicBezTo>
                  <a:cubicBezTo>
                    <a:pt x="6797" y="12140"/>
                    <a:pt x="6336" y="12400"/>
                    <a:pt x="5863" y="12445"/>
                  </a:cubicBezTo>
                  <a:close/>
                  <a:moveTo>
                    <a:pt x="5610" y="59"/>
                  </a:moveTo>
                  <a:lnTo>
                    <a:pt x="5610" y="72"/>
                  </a:lnTo>
                  <a:cubicBezTo>
                    <a:pt x="4825" y="124"/>
                    <a:pt x="3840" y="779"/>
                    <a:pt x="3690" y="1590"/>
                  </a:cubicBezTo>
                  <a:cubicBezTo>
                    <a:pt x="3632" y="1907"/>
                    <a:pt x="3658" y="2245"/>
                    <a:pt x="3690" y="2569"/>
                  </a:cubicBezTo>
                  <a:cubicBezTo>
                    <a:pt x="3723" y="2997"/>
                    <a:pt x="3762" y="3444"/>
                    <a:pt x="3600" y="3853"/>
                  </a:cubicBezTo>
                  <a:cubicBezTo>
                    <a:pt x="3314" y="4573"/>
                    <a:pt x="2666" y="4936"/>
                    <a:pt x="2050" y="5292"/>
                  </a:cubicBezTo>
                  <a:cubicBezTo>
                    <a:pt x="1972" y="5344"/>
                    <a:pt x="1888" y="5383"/>
                    <a:pt x="1816" y="5429"/>
                  </a:cubicBezTo>
                  <a:cubicBezTo>
                    <a:pt x="1421" y="5669"/>
                    <a:pt x="1058" y="5947"/>
                    <a:pt x="733" y="6272"/>
                  </a:cubicBezTo>
                  <a:cubicBezTo>
                    <a:pt x="344" y="6674"/>
                    <a:pt x="130" y="7043"/>
                    <a:pt x="72" y="7407"/>
                  </a:cubicBezTo>
                  <a:cubicBezTo>
                    <a:pt x="46" y="7659"/>
                    <a:pt x="85" y="7938"/>
                    <a:pt x="189" y="8204"/>
                  </a:cubicBezTo>
                  <a:cubicBezTo>
                    <a:pt x="357" y="8619"/>
                    <a:pt x="694" y="8963"/>
                    <a:pt x="1097" y="9151"/>
                  </a:cubicBezTo>
                  <a:cubicBezTo>
                    <a:pt x="1427" y="9307"/>
                    <a:pt x="1810" y="9371"/>
                    <a:pt x="2173" y="9430"/>
                  </a:cubicBezTo>
                  <a:cubicBezTo>
                    <a:pt x="2698" y="9508"/>
                    <a:pt x="3250" y="9598"/>
                    <a:pt x="3632" y="9981"/>
                  </a:cubicBezTo>
                  <a:cubicBezTo>
                    <a:pt x="3898" y="10247"/>
                    <a:pt x="4028" y="10616"/>
                    <a:pt x="4157" y="10973"/>
                  </a:cubicBezTo>
                  <a:cubicBezTo>
                    <a:pt x="4274" y="11297"/>
                    <a:pt x="4384" y="11635"/>
                    <a:pt x="4611" y="11888"/>
                  </a:cubicBezTo>
                  <a:cubicBezTo>
                    <a:pt x="4916" y="12244"/>
                    <a:pt x="5409" y="12439"/>
                    <a:pt x="5895" y="12393"/>
                  </a:cubicBezTo>
                  <a:cubicBezTo>
                    <a:pt x="6356" y="12354"/>
                    <a:pt x="6803" y="12095"/>
                    <a:pt x="7101" y="11706"/>
                  </a:cubicBezTo>
                  <a:cubicBezTo>
                    <a:pt x="7465" y="11233"/>
                    <a:pt x="7594" y="10629"/>
                    <a:pt x="7718" y="10033"/>
                  </a:cubicBezTo>
                  <a:cubicBezTo>
                    <a:pt x="7841" y="9449"/>
                    <a:pt x="7964" y="8853"/>
                    <a:pt x="8321" y="8373"/>
                  </a:cubicBezTo>
                  <a:cubicBezTo>
                    <a:pt x="8625" y="7958"/>
                    <a:pt x="9073" y="7692"/>
                    <a:pt x="9501" y="7426"/>
                  </a:cubicBezTo>
                  <a:cubicBezTo>
                    <a:pt x="9715" y="7296"/>
                    <a:pt x="9929" y="7167"/>
                    <a:pt x="10123" y="7017"/>
                  </a:cubicBezTo>
                  <a:cubicBezTo>
                    <a:pt x="10298" y="6888"/>
                    <a:pt x="10512" y="6713"/>
                    <a:pt x="10629" y="6466"/>
                  </a:cubicBezTo>
                  <a:cubicBezTo>
                    <a:pt x="10863" y="5973"/>
                    <a:pt x="10623" y="5383"/>
                    <a:pt x="10273" y="5014"/>
                  </a:cubicBezTo>
                  <a:cubicBezTo>
                    <a:pt x="9981" y="4709"/>
                    <a:pt x="9598" y="4501"/>
                    <a:pt x="9228" y="4294"/>
                  </a:cubicBezTo>
                  <a:cubicBezTo>
                    <a:pt x="9131" y="4235"/>
                    <a:pt x="9034" y="4190"/>
                    <a:pt x="8943" y="4132"/>
                  </a:cubicBezTo>
                  <a:cubicBezTo>
                    <a:pt x="8528" y="3892"/>
                    <a:pt x="8029" y="3542"/>
                    <a:pt x="7815" y="3010"/>
                  </a:cubicBezTo>
                  <a:cubicBezTo>
                    <a:pt x="7705" y="2724"/>
                    <a:pt x="7685" y="2420"/>
                    <a:pt x="7666" y="2121"/>
                  </a:cubicBezTo>
                  <a:cubicBezTo>
                    <a:pt x="7646" y="1888"/>
                    <a:pt x="7633" y="1648"/>
                    <a:pt x="7568" y="1421"/>
                  </a:cubicBezTo>
                  <a:cubicBezTo>
                    <a:pt x="7348" y="610"/>
                    <a:pt x="6485" y="7"/>
                    <a:pt x="5610" y="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97" y="1612669"/>
              <a:ext cx="760519" cy="868312"/>
            </a:xfrm>
            <a:custGeom>
              <a:avLst/>
              <a:gdLst/>
              <a:ahLst/>
              <a:cxnLst/>
              <a:rect l="l" t="t" r="r" b="b"/>
              <a:pathLst>
                <a:path w="9572" h="10928" extrusionOk="0">
                  <a:moveTo>
                    <a:pt x="5046" y="10927"/>
                  </a:moveTo>
                  <a:cubicBezTo>
                    <a:pt x="4650" y="10927"/>
                    <a:pt x="4267" y="10752"/>
                    <a:pt x="4027" y="10460"/>
                  </a:cubicBezTo>
                  <a:cubicBezTo>
                    <a:pt x="3833" y="10227"/>
                    <a:pt x="3723" y="9935"/>
                    <a:pt x="3619" y="9643"/>
                  </a:cubicBezTo>
                  <a:cubicBezTo>
                    <a:pt x="3515" y="9338"/>
                    <a:pt x="3398" y="9014"/>
                    <a:pt x="3165" y="8774"/>
                  </a:cubicBezTo>
                  <a:cubicBezTo>
                    <a:pt x="2841" y="8450"/>
                    <a:pt x="2387" y="8378"/>
                    <a:pt x="1907" y="8307"/>
                  </a:cubicBezTo>
                  <a:cubicBezTo>
                    <a:pt x="1583" y="8255"/>
                    <a:pt x="1246" y="8203"/>
                    <a:pt x="954" y="8061"/>
                  </a:cubicBezTo>
                  <a:cubicBezTo>
                    <a:pt x="591" y="7892"/>
                    <a:pt x="299" y="7587"/>
                    <a:pt x="143" y="7211"/>
                  </a:cubicBezTo>
                  <a:cubicBezTo>
                    <a:pt x="46" y="6978"/>
                    <a:pt x="0" y="6725"/>
                    <a:pt x="39" y="6498"/>
                  </a:cubicBezTo>
                  <a:cubicBezTo>
                    <a:pt x="85" y="6167"/>
                    <a:pt x="273" y="5836"/>
                    <a:pt x="623" y="5486"/>
                  </a:cubicBezTo>
                  <a:cubicBezTo>
                    <a:pt x="902" y="5194"/>
                    <a:pt x="1226" y="4942"/>
                    <a:pt x="1583" y="4741"/>
                  </a:cubicBezTo>
                  <a:cubicBezTo>
                    <a:pt x="1648" y="4702"/>
                    <a:pt x="1725" y="4656"/>
                    <a:pt x="1797" y="4617"/>
                  </a:cubicBezTo>
                  <a:cubicBezTo>
                    <a:pt x="2341" y="4313"/>
                    <a:pt x="2893" y="3995"/>
                    <a:pt x="3139" y="3379"/>
                  </a:cubicBezTo>
                  <a:cubicBezTo>
                    <a:pt x="3282" y="3029"/>
                    <a:pt x="3249" y="2646"/>
                    <a:pt x="3217" y="2276"/>
                  </a:cubicBezTo>
                  <a:cubicBezTo>
                    <a:pt x="3191" y="1984"/>
                    <a:pt x="3165" y="1693"/>
                    <a:pt x="3217" y="1407"/>
                  </a:cubicBezTo>
                  <a:cubicBezTo>
                    <a:pt x="3347" y="681"/>
                    <a:pt x="4229" y="84"/>
                    <a:pt x="4935" y="46"/>
                  </a:cubicBezTo>
                  <a:lnTo>
                    <a:pt x="4935" y="65"/>
                  </a:lnTo>
                  <a:lnTo>
                    <a:pt x="4935" y="46"/>
                  </a:lnTo>
                  <a:cubicBezTo>
                    <a:pt x="5714" y="0"/>
                    <a:pt x="6479" y="532"/>
                    <a:pt x="6673" y="1265"/>
                  </a:cubicBezTo>
                  <a:cubicBezTo>
                    <a:pt x="6732" y="1466"/>
                    <a:pt x="6751" y="1686"/>
                    <a:pt x="6758" y="1887"/>
                  </a:cubicBezTo>
                  <a:cubicBezTo>
                    <a:pt x="6771" y="2147"/>
                    <a:pt x="6790" y="2406"/>
                    <a:pt x="6887" y="2646"/>
                  </a:cubicBezTo>
                  <a:cubicBezTo>
                    <a:pt x="7075" y="3100"/>
                    <a:pt x="7503" y="3405"/>
                    <a:pt x="7860" y="3612"/>
                  </a:cubicBezTo>
                  <a:cubicBezTo>
                    <a:pt x="7938" y="3664"/>
                    <a:pt x="8029" y="3709"/>
                    <a:pt x="8113" y="3761"/>
                  </a:cubicBezTo>
                  <a:cubicBezTo>
                    <a:pt x="8437" y="3936"/>
                    <a:pt x="8768" y="4131"/>
                    <a:pt x="9034" y="4397"/>
                  </a:cubicBezTo>
                  <a:cubicBezTo>
                    <a:pt x="9352" y="4721"/>
                    <a:pt x="9572" y="5259"/>
                    <a:pt x="9358" y="5713"/>
                  </a:cubicBezTo>
                  <a:cubicBezTo>
                    <a:pt x="9254" y="5934"/>
                    <a:pt x="9060" y="6096"/>
                    <a:pt x="8904" y="6206"/>
                  </a:cubicBezTo>
                  <a:cubicBezTo>
                    <a:pt x="8729" y="6336"/>
                    <a:pt x="8541" y="6453"/>
                    <a:pt x="8353" y="6563"/>
                  </a:cubicBezTo>
                  <a:cubicBezTo>
                    <a:pt x="7983" y="6790"/>
                    <a:pt x="7594" y="7023"/>
                    <a:pt x="7322" y="7380"/>
                  </a:cubicBezTo>
                  <a:cubicBezTo>
                    <a:pt x="7017" y="7795"/>
                    <a:pt x="6913" y="8314"/>
                    <a:pt x="6803" y="8826"/>
                  </a:cubicBezTo>
                  <a:cubicBezTo>
                    <a:pt x="6699" y="9345"/>
                    <a:pt x="6589" y="9876"/>
                    <a:pt x="6265" y="10298"/>
                  </a:cubicBezTo>
                  <a:cubicBezTo>
                    <a:pt x="5992" y="10648"/>
                    <a:pt x="5590" y="10875"/>
                    <a:pt x="5175" y="10914"/>
                  </a:cubicBezTo>
                  <a:cubicBezTo>
                    <a:pt x="5136" y="10927"/>
                    <a:pt x="5097" y="10927"/>
                    <a:pt x="5046" y="10927"/>
                  </a:cubicBezTo>
                  <a:close/>
                  <a:moveTo>
                    <a:pt x="4942" y="78"/>
                  </a:moveTo>
                  <a:cubicBezTo>
                    <a:pt x="4254" y="117"/>
                    <a:pt x="3385" y="694"/>
                    <a:pt x="3256" y="1407"/>
                  </a:cubicBezTo>
                  <a:cubicBezTo>
                    <a:pt x="3204" y="1693"/>
                    <a:pt x="3230" y="1984"/>
                    <a:pt x="3256" y="2270"/>
                  </a:cubicBezTo>
                  <a:cubicBezTo>
                    <a:pt x="3288" y="2639"/>
                    <a:pt x="3321" y="3029"/>
                    <a:pt x="3184" y="3385"/>
                  </a:cubicBezTo>
                  <a:cubicBezTo>
                    <a:pt x="2932" y="4014"/>
                    <a:pt x="2361" y="4332"/>
                    <a:pt x="1823" y="4650"/>
                  </a:cubicBezTo>
                  <a:cubicBezTo>
                    <a:pt x="1745" y="4689"/>
                    <a:pt x="1680" y="4734"/>
                    <a:pt x="1609" y="4773"/>
                  </a:cubicBezTo>
                  <a:cubicBezTo>
                    <a:pt x="1258" y="4974"/>
                    <a:pt x="934" y="5227"/>
                    <a:pt x="655" y="5512"/>
                  </a:cubicBezTo>
                  <a:cubicBezTo>
                    <a:pt x="312" y="5856"/>
                    <a:pt x="124" y="6180"/>
                    <a:pt x="78" y="6504"/>
                  </a:cubicBezTo>
                  <a:cubicBezTo>
                    <a:pt x="46" y="6725"/>
                    <a:pt x="85" y="6971"/>
                    <a:pt x="176" y="7205"/>
                  </a:cubicBezTo>
                  <a:cubicBezTo>
                    <a:pt x="331" y="7568"/>
                    <a:pt x="610" y="7866"/>
                    <a:pt x="967" y="8035"/>
                  </a:cubicBezTo>
                  <a:cubicBezTo>
                    <a:pt x="1258" y="8177"/>
                    <a:pt x="1596" y="8223"/>
                    <a:pt x="1920" y="8281"/>
                  </a:cubicBezTo>
                  <a:cubicBezTo>
                    <a:pt x="2380" y="8353"/>
                    <a:pt x="2867" y="8424"/>
                    <a:pt x="3197" y="8761"/>
                  </a:cubicBezTo>
                  <a:cubicBezTo>
                    <a:pt x="3431" y="8995"/>
                    <a:pt x="3548" y="9325"/>
                    <a:pt x="3658" y="9637"/>
                  </a:cubicBezTo>
                  <a:cubicBezTo>
                    <a:pt x="3755" y="9915"/>
                    <a:pt x="3865" y="10207"/>
                    <a:pt x="4060" y="10434"/>
                  </a:cubicBezTo>
                  <a:cubicBezTo>
                    <a:pt x="4326" y="10745"/>
                    <a:pt x="4747" y="10914"/>
                    <a:pt x="5175" y="10875"/>
                  </a:cubicBezTo>
                  <a:cubicBezTo>
                    <a:pt x="5584" y="10836"/>
                    <a:pt x="5973" y="10616"/>
                    <a:pt x="6239" y="10272"/>
                  </a:cubicBezTo>
                  <a:cubicBezTo>
                    <a:pt x="6563" y="9864"/>
                    <a:pt x="6667" y="9325"/>
                    <a:pt x="6771" y="8813"/>
                  </a:cubicBezTo>
                  <a:cubicBezTo>
                    <a:pt x="6881" y="8307"/>
                    <a:pt x="6991" y="7775"/>
                    <a:pt x="7302" y="7354"/>
                  </a:cubicBezTo>
                  <a:cubicBezTo>
                    <a:pt x="7568" y="6997"/>
                    <a:pt x="7964" y="6757"/>
                    <a:pt x="8340" y="6530"/>
                  </a:cubicBezTo>
                  <a:cubicBezTo>
                    <a:pt x="8521" y="6414"/>
                    <a:pt x="8710" y="6303"/>
                    <a:pt x="8891" y="6174"/>
                  </a:cubicBezTo>
                  <a:cubicBezTo>
                    <a:pt x="9040" y="6057"/>
                    <a:pt x="9228" y="5908"/>
                    <a:pt x="9326" y="5687"/>
                  </a:cubicBezTo>
                  <a:cubicBezTo>
                    <a:pt x="9540" y="5246"/>
                    <a:pt x="9319" y="4741"/>
                    <a:pt x="9008" y="4423"/>
                  </a:cubicBezTo>
                  <a:cubicBezTo>
                    <a:pt x="8748" y="4157"/>
                    <a:pt x="8418" y="3969"/>
                    <a:pt x="8093" y="3787"/>
                  </a:cubicBezTo>
                  <a:cubicBezTo>
                    <a:pt x="8016" y="3742"/>
                    <a:pt x="7925" y="3690"/>
                    <a:pt x="7841" y="3645"/>
                  </a:cubicBezTo>
                  <a:cubicBezTo>
                    <a:pt x="7477" y="3431"/>
                    <a:pt x="7043" y="3126"/>
                    <a:pt x="6855" y="2652"/>
                  </a:cubicBezTo>
                  <a:cubicBezTo>
                    <a:pt x="6758" y="2412"/>
                    <a:pt x="6738" y="2147"/>
                    <a:pt x="6719" y="1887"/>
                  </a:cubicBezTo>
                  <a:cubicBezTo>
                    <a:pt x="6699" y="1680"/>
                    <a:pt x="6693" y="1466"/>
                    <a:pt x="6634" y="1258"/>
                  </a:cubicBezTo>
                  <a:cubicBezTo>
                    <a:pt x="6446" y="558"/>
                    <a:pt x="5701" y="39"/>
                    <a:pt x="4942" y="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071281">
            <a:off x="917091" y="1560450"/>
            <a:ext cx="1506009" cy="1745426"/>
            <a:chOff x="2813400" y="2039398"/>
            <a:chExt cx="974358" cy="1129187"/>
          </a:xfrm>
        </p:grpSpPr>
        <p:sp>
          <p:nvSpPr>
            <p:cNvPr id="29" name="Google Shape;29;p2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3011452">
            <a:off x="2016109" y="3225996"/>
            <a:ext cx="476230" cy="696300"/>
            <a:chOff x="4382307" y="2951025"/>
            <a:chExt cx="772284" cy="1129164"/>
          </a:xfrm>
        </p:grpSpPr>
        <p:sp>
          <p:nvSpPr>
            <p:cNvPr id="32" name="Google Shape;32;p2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398700" y="206613"/>
            <a:ext cx="596271" cy="733958"/>
            <a:chOff x="2484425" y="526713"/>
            <a:chExt cx="596271" cy="733958"/>
          </a:xfrm>
        </p:grpSpPr>
        <p:sp>
          <p:nvSpPr>
            <p:cNvPr id="35" name="Google Shape;35;p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3231053">
            <a:off x="7690459" y="4096948"/>
            <a:ext cx="606748" cy="871746"/>
            <a:chOff x="3197975" y="2626937"/>
            <a:chExt cx="606737" cy="871730"/>
          </a:xfrm>
        </p:grpSpPr>
        <p:sp>
          <p:nvSpPr>
            <p:cNvPr id="38" name="Google Shape;38;p2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676199" y="2446808"/>
            <a:ext cx="1714903" cy="2552623"/>
            <a:chOff x="3712845" y="1982925"/>
            <a:chExt cx="409431" cy="609436"/>
          </a:xfrm>
        </p:grpSpPr>
        <p:sp>
          <p:nvSpPr>
            <p:cNvPr id="41" name="Google Shape;41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1038550" y="867350"/>
            <a:ext cx="334628" cy="25917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-189446" y="-692743"/>
            <a:ext cx="2023779" cy="2817548"/>
            <a:chOff x="4114420" y="2888455"/>
            <a:chExt cx="475199" cy="661583"/>
          </a:xfrm>
        </p:grpSpPr>
        <p:sp>
          <p:nvSpPr>
            <p:cNvPr id="45" name="Google Shape;45;p2"/>
            <p:cNvSpPr/>
            <p:nvPr/>
          </p:nvSpPr>
          <p:spPr>
            <a:xfrm>
              <a:off x="4114420" y="2888455"/>
              <a:ext cx="475199" cy="661583"/>
            </a:xfrm>
            <a:custGeom>
              <a:avLst/>
              <a:gdLst/>
              <a:ahLst/>
              <a:cxnLst/>
              <a:rect l="l" t="t" r="r" b="b"/>
              <a:pathLst>
                <a:path w="7919" h="11025" extrusionOk="0">
                  <a:moveTo>
                    <a:pt x="999" y="9274"/>
                  </a:moveTo>
                  <a:cubicBezTo>
                    <a:pt x="513" y="8645"/>
                    <a:pt x="227" y="7880"/>
                    <a:pt x="156" y="7095"/>
                  </a:cubicBezTo>
                  <a:cubicBezTo>
                    <a:pt x="0" y="5461"/>
                    <a:pt x="33" y="2160"/>
                    <a:pt x="2659" y="1291"/>
                  </a:cubicBezTo>
                  <a:cubicBezTo>
                    <a:pt x="6544" y="0"/>
                    <a:pt x="7918" y="3872"/>
                    <a:pt x="5500" y="5123"/>
                  </a:cubicBezTo>
                  <a:cubicBezTo>
                    <a:pt x="3074" y="6382"/>
                    <a:pt x="3243" y="6926"/>
                    <a:pt x="3619" y="8677"/>
                  </a:cubicBezTo>
                  <a:cubicBezTo>
                    <a:pt x="3930" y="10149"/>
                    <a:pt x="2354" y="11025"/>
                    <a:pt x="999" y="927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17901" y="2965506"/>
              <a:ext cx="375227" cy="421913"/>
            </a:xfrm>
            <a:custGeom>
              <a:avLst/>
              <a:gdLst/>
              <a:ahLst/>
              <a:cxnLst/>
              <a:rect l="l" t="t" r="r" b="b"/>
              <a:pathLst>
                <a:path w="6253" h="7031" extrusionOk="0">
                  <a:moveTo>
                    <a:pt x="4579" y="33"/>
                  </a:moveTo>
                  <a:cubicBezTo>
                    <a:pt x="4229" y="0"/>
                    <a:pt x="3892" y="39"/>
                    <a:pt x="3548" y="130"/>
                  </a:cubicBezTo>
                  <a:cubicBezTo>
                    <a:pt x="2348" y="467"/>
                    <a:pt x="1000" y="811"/>
                    <a:pt x="546" y="3185"/>
                  </a:cubicBezTo>
                  <a:cubicBezTo>
                    <a:pt x="1" y="6057"/>
                    <a:pt x="533" y="7030"/>
                    <a:pt x="980" y="6985"/>
                  </a:cubicBezTo>
                  <a:cubicBezTo>
                    <a:pt x="2699" y="6816"/>
                    <a:pt x="1304" y="4339"/>
                    <a:pt x="2699" y="4287"/>
                  </a:cubicBezTo>
                  <a:cubicBezTo>
                    <a:pt x="4093" y="4242"/>
                    <a:pt x="4936" y="3496"/>
                    <a:pt x="5571" y="2627"/>
                  </a:cubicBezTo>
                  <a:cubicBezTo>
                    <a:pt x="6161" y="1842"/>
                    <a:pt x="6252" y="202"/>
                    <a:pt x="4579" y="33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867538" y="1084600"/>
            <a:ext cx="171000" cy="171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8999945">
            <a:off x="8216950" y="332217"/>
            <a:ext cx="1714897" cy="2552614"/>
            <a:chOff x="3712845" y="1982925"/>
            <a:chExt cx="409431" cy="609436"/>
          </a:xfrm>
        </p:grpSpPr>
        <p:sp>
          <p:nvSpPr>
            <p:cNvPr id="49" name="Google Shape;49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8490163" y="4143275"/>
            <a:ext cx="171000" cy="171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 hasCustomPrompt="1"/>
          </p:nvPr>
        </p:nvSpPr>
        <p:spPr>
          <a:xfrm>
            <a:off x="1202700" y="1106125"/>
            <a:ext cx="67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1"/>
          <p:cNvSpPr txBox="1">
            <a:spLocks noGrp="1"/>
          </p:cNvSpPr>
          <p:nvPr>
            <p:ph type="subTitle" idx="1"/>
          </p:nvPr>
        </p:nvSpPr>
        <p:spPr>
          <a:xfrm>
            <a:off x="2401200" y="2883120"/>
            <a:ext cx="43416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7" name="Google Shape;207;p11"/>
          <p:cNvSpPr/>
          <p:nvPr/>
        </p:nvSpPr>
        <p:spPr>
          <a:xfrm rot="-3549668">
            <a:off x="-1815880" y="2615020"/>
            <a:ext cx="4084654" cy="411600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2700000">
            <a:off x="7029736" y="-2011212"/>
            <a:ext cx="4084621" cy="411597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5607585">
            <a:off x="7171540" y="2331010"/>
            <a:ext cx="4084582" cy="411593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5207067">
            <a:off x="-2146667" y="-1557827"/>
            <a:ext cx="4084608" cy="411595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 rot="-1317778">
            <a:off x="274002" y="680535"/>
            <a:ext cx="1366592" cy="1963452"/>
            <a:chOff x="3197975" y="2626937"/>
            <a:chExt cx="606737" cy="871730"/>
          </a:xfrm>
        </p:grpSpPr>
        <p:sp>
          <p:nvSpPr>
            <p:cNvPr id="212" name="Google Shape;212;p1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 rot="1817592">
            <a:off x="7599947" y="2264421"/>
            <a:ext cx="1411195" cy="1991161"/>
            <a:chOff x="900300" y="2441375"/>
            <a:chExt cx="596283" cy="841371"/>
          </a:xfrm>
        </p:grpSpPr>
        <p:sp>
          <p:nvSpPr>
            <p:cNvPr id="215" name="Google Shape;215;p11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1005000" y="2298413"/>
            <a:ext cx="22896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2"/>
          </p:nvPr>
        </p:nvSpPr>
        <p:spPr>
          <a:xfrm>
            <a:off x="1005000" y="19432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3" hasCustomPrompt="1"/>
          </p:nvPr>
        </p:nvSpPr>
        <p:spPr>
          <a:xfrm>
            <a:off x="17686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4"/>
          </p:nvPr>
        </p:nvSpPr>
        <p:spPr>
          <a:xfrm>
            <a:off x="3427200" y="2298425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342720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 hasCustomPrompt="1"/>
          </p:nvPr>
        </p:nvSpPr>
        <p:spPr>
          <a:xfrm>
            <a:off x="41908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7"/>
          </p:nvPr>
        </p:nvSpPr>
        <p:spPr>
          <a:xfrm>
            <a:off x="5849400" y="2298425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8"/>
          </p:nvPr>
        </p:nvSpPr>
        <p:spPr>
          <a:xfrm>
            <a:off x="583405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9" hasCustomPrompt="1"/>
          </p:nvPr>
        </p:nvSpPr>
        <p:spPr>
          <a:xfrm>
            <a:off x="6597700" y="1300738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3"/>
          </p:nvPr>
        </p:nvSpPr>
        <p:spPr>
          <a:xfrm>
            <a:off x="2216100" y="4041809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4"/>
          </p:nvPr>
        </p:nvSpPr>
        <p:spPr>
          <a:xfrm>
            <a:off x="2216100" y="3688447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5" hasCustomPrompt="1"/>
          </p:nvPr>
        </p:nvSpPr>
        <p:spPr>
          <a:xfrm>
            <a:off x="2980950" y="3064263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6"/>
          </p:nvPr>
        </p:nvSpPr>
        <p:spPr>
          <a:xfrm>
            <a:off x="4638888" y="4041809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17"/>
          </p:nvPr>
        </p:nvSpPr>
        <p:spPr>
          <a:xfrm>
            <a:off x="4637688" y="3688434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8" hasCustomPrompt="1"/>
          </p:nvPr>
        </p:nvSpPr>
        <p:spPr>
          <a:xfrm>
            <a:off x="5401338" y="3072850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5" name="Google Shape;235;p13"/>
          <p:cNvGrpSpPr/>
          <p:nvPr/>
        </p:nvGrpSpPr>
        <p:grpSpPr>
          <a:xfrm rot="5400000">
            <a:off x="-1675286" y="-1842296"/>
            <a:ext cx="3223009" cy="3664871"/>
            <a:chOff x="2957700" y="776125"/>
            <a:chExt cx="740275" cy="841725"/>
          </a:xfrm>
        </p:grpSpPr>
        <p:sp>
          <p:nvSpPr>
            <p:cNvPr id="236" name="Google Shape;23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3"/>
          <p:cNvGrpSpPr/>
          <p:nvPr/>
        </p:nvGrpSpPr>
        <p:grpSpPr>
          <a:xfrm rot="5400000">
            <a:off x="7695839" y="-1842296"/>
            <a:ext cx="3223009" cy="3664871"/>
            <a:chOff x="2957700" y="776125"/>
            <a:chExt cx="740275" cy="841725"/>
          </a:xfrm>
        </p:grpSpPr>
        <p:sp>
          <p:nvSpPr>
            <p:cNvPr id="246" name="Google Shape;24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5400000">
            <a:off x="-1675286" y="3360592"/>
            <a:ext cx="3223009" cy="3664871"/>
            <a:chOff x="2957700" y="776125"/>
            <a:chExt cx="740275" cy="841725"/>
          </a:xfrm>
        </p:grpSpPr>
        <p:sp>
          <p:nvSpPr>
            <p:cNvPr id="256" name="Google Shape;25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3"/>
          <p:cNvGrpSpPr/>
          <p:nvPr/>
        </p:nvGrpSpPr>
        <p:grpSpPr>
          <a:xfrm rot="5400000">
            <a:off x="7695839" y="3360592"/>
            <a:ext cx="3223009" cy="3664871"/>
            <a:chOff x="2957700" y="776125"/>
            <a:chExt cx="740275" cy="841725"/>
          </a:xfrm>
        </p:grpSpPr>
        <p:sp>
          <p:nvSpPr>
            <p:cNvPr id="266" name="Google Shape;26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8586125" y="4515775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237250" y="87913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 rot="-1715683">
            <a:off x="-146613" y="4030167"/>
            <a:ext cx="848540" cy="1044478"/>
            <a:chOff x="2484425" y="526713"/>
            <a:chExt cx="596271" cy="733958"/>
          </a:xfrm>
        </p:grpSpPr>
        <p:sp>
          <p:nvSpPr>
            <p:cNvPr id="278" name="Google Shape;278;p1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8345675" y="103758"/>
            <a:ext cx="726931" cy="1044507"/>
            <a:chOff x="3197975" y="2626937"/>
            <a:chExt cx="606737" cy="871730"/>
          </a:xfrm>
        </p:grpSpPr>
        <p:sp>
          <p:nvSpPr>
            <p:cNvPr id="281" name="Google Shape;281;p13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/>
          <p:nvPr/>
        </p:nvSpPr>
        <p:spPr>
          <a:xfrm rot="10488855">
            <a:off x="-455166" y="-730142"/>
            <a:ext cx="9775466" cy="2877641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 rot="-156937">
            <a:off x="-167516" y="3027283"/>
            <a:ext cx="9775368" cy="2877612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4"/>
          <p:cNvGrpSpPr/>
          <p:nvPr/>
        </p:nvGrpSpPr>
        <p:grpSpPr>
          <a:xfrm rot="4954116">
            <a:off x="7469526" y="408400"/>
            <a:ext cx="1522729" cy="1874335"/>
            <a:chOff x="2484425" y="526713"/>
            <a:chExt cx="596271" cy="733958"/>
          </a:xfrm>
        </p:grpSpPr>
        <p:sp>
          <p:nvSpPr>
            <p:cNvPr id="287" name="Google Shape;287;p14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4"/>
          <p:cNvGrpSpPr/>
          <p:nvPr/>
        </p:nvGrpSpPr>
        <p:grpSpPr>
          <a:xfrm rot="1675993">
            <a:off x="-33433" y="2598891"/>
            <a:ext cx="1352342" cy="1943056"/>
            <a:chOff x="3197975" y="2626937"/>
            <a:chExt cx="606737" cy="871730"/>
          </a:xfrm>
        </p:grpSpPr>
        <p:sp>
          <p:nvSpPr>
            <p:cNvPr id="290" name="Google Shape;290;p14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4"/>
          <p:cNvGrpSpPr/>
          <p:nvPr/>
        </p:nvGrpSpPr>
        <p:grpSpPr>
          <a:xfrm rot="6496804">
            <a:off x="1950655" y="4198408"/>
            <a:ext cx="587223" cy="858585"/>
            <a:chOff x="4382307" y="2951025"/>
            <a:chExt cx="772284" cy="1129164"/>
          </a:xfrm>
        </p:grpSpPr>
        <p:sp>
          <p:nvSpPr>
            <p:cNvPr id="293" name="Google Shape;293;p1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4"/>
          <p:cNvGrpSpPr/>
          <p:nvPr/>
        </p:nvGrpSpPr>
        <p:grpSpPr>
          <a:xfrm rot="-6378499">
            <a:off x="7156722" y="236325"/>
            <a:ext cx="467266" cy="683194"/>
            <a:chOff x="4382307" y="2951025"/>
            <a:chExt cx="772284" cy="1129164"/>
          </a:xfrm>
        </p:grpSpPr>
        <p:sp>
          <p:nvSpPr>
            <p:cNvPr id="296" name="Google Shape;296;p1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14"/>
          <p:cNvSpPr txBox="1">
            <a:spLocks noGrp="1"/>
          </p:cNvSpPr>
          <p:nvPr>
            <p:ph type="subTitle" idx="1"/>
          </p:nvPr>
        </p:nvSpPr>
        <p:spPr>
          <a:xfrm>
            <a:off x="2267250" y="1711798"/>
            <a:ext cx="46095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22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2"/>
          </p:nvPr>
        </p:nvSpPr>
        <p:spPr>
          <a:xfrm>
            <a:off x="2267250" y="3021588"/>
            <a:ext cx="46095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 rot="-9117494" flipH="1">
            <a:off x="-1217034" y="4142827"/>
            <a:ext cx="2843118" cy="2864938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 rot="8100000" flipH="1">
            <a:off x="4769224" y="2299072"/>
            <a:ext cx="4249203" cy="428181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 rot="-2018729" flipH="1">
            <a:off x="6089427" y="-91471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749100" y="3145725"/>
            <a:ext cx="32661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2"/>
          </p:nvPr>
        </p:nvSpPr>
        <p:spPr>
          <a:xfrm>
            <a:off x="44705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title" hasCustomPrompt="1"/>
          </p:nvPr>
        </p:nvSpPr>
        <p:spPr>
          <a:xfrm>
            <a:off x="182925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/>
          <p:nvPr/>
        </p:nvSpPr>
        <p:spPr>
          <a:xfrm>
            <a:off x="-345650" y="3979738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 rot="-845219">
            <a:off x="7653554" y="3630776"/>
            <a:ext cx="816523" cy="1005068"/>
            <a:chOff x="2484425" y="526713"/>
            <a:chExt cx="596271" cy="733958"/>
          </a:xfrm>
        </p:grpSpPr>
        <p:sp>
          <p:nvSpPr>
            <p:cNvPr id="309" name="Google Shape;309;p15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5"/>
          <p:cNvSpPr/>
          <p:nvPr/>
        </p:nvSpPr>
        <p:spPr>
          <a:xfrm rot="7050763">
            <a:off x="8464523" y="2964812"/>
            <a:ext cx="403350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"/>
          <p:cNvSpPr/>
          <p:nvPr/>
        </p:nvSpPr>
        <p:spPr>
          <a:xfrm rot="-10542023">
            <a:off x="4725382" y="1819067"/>
            <a:ext cx="1524643" cy="106410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5"/>
          <p:cNvSpPr/>
          <p:nvPr/>
        </p:nvSpPr>
        <p:spPr>
          <a:xfrm rot="7896144">
            <a:off x="6879403" y="1522120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15"/>
          <p:cNvGrpSpPr/>
          <p:nvPr/>
        </p:nvGrpSpPr>
        <p:grpSpPr>
          <a:xfrm rot="3195942">
            <a:off x="7675555" y="-181189"/>
            <a:ext cx="1037558" cy="1202429"/>
            <a:chOff x="2813400" y="2039398"/>
            <a:chExt cx="974358" cy="1129187"/>
          </a:xfrm>
        </p:grpSpPr>
        <p:sp>
          <p:nvSpPr>
            <p:cNvPr id="315" name="Google Shape;315;p15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2170009">
            <a:off x="414279" y="4206320"/>
            <a:ext cx="818810" cy="1218829"/>
            <a:chOff x="3712845" y="1982925"/>
            <a:chExt cx="409431" cy="609436"/>
          </a:xfrm>
        </p:grpSpPr>
        <p:sp>
          <p:nvSpPr>
            <p:cNvPr id="318" name="Google Shape;318;p15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5"/>
          <p:cNvSpPr/>
          <p:nvPr/>
        </p:nvSpPr>
        <p:spPr>
          <a:xfrm rot="1896812">
            <a:off x="1829844" y="1399279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685800" y="2624138"/>
            <a:ext cx="4609500" cy="14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6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2"/>
          </p:nvPr>
        </p:nvSpPr>
        <p:spPr>
          <a:xfrm>
            <a:off x="693550" y="2362563"/>
            <a:ext cx="46095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hasCustomPrompt="1"/>
          </p:nvPr>
        </p:nvSpPr>
        <p:spPr>
          <a:xfrm>
            <a:off x="2429650" y="12954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/>
          <p:nvPr/>
        </p:nvSpPr>
        <p:spPr>
          <a:xfrm rot="1545533">
            <a:off x="-1277412" y="-1465542"/>
            <a:ext cx="3203388" cy="322797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-3399585">
            <a:off x="2131020" y="1605237"/>
            <a:ext cx="8428483" cy="2288960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5684668">
            <a:off x="5582781" y="1859415"/>
            <a:ext cx="5899258" cy="1602028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16"/>
          <p:cNvGrpSpPr/>
          <p:nvPr/>
        </p:nvGrpSpPr>
        <p:grpSpPr>
          <a:xfrm>
            <a:off x="6724222" y="303943"/>
            <a:ext cx="924400" cy="1137781"/>
            <a:chOff x="2484425" y="526713"/>
            <a:chExt cx="596271" cy="733958"/>
          </a:xfrm>
        </p:grpSpPr>
        <p:sp>
          <p:nvSpPr>
            <p:cNvPr id="329" name="Google Shape;329;p1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6"/>
          <p:cNvGrpSpPr/>
          <p:nvPr/>
        </p:nvGrpSpPr>
        <p:grpSpPr>
          <a:xfrm rot="1675990">
            <a:off x="6096529" y="2594827"/>
            <a:ext cx="1464899" cy="2104772"/>
            <a:chOff x="3197975" y="2626937"/>
            <a:chExt cx="606737" cy="871730"/>
          </a:xfrm>
        </p:grpSpPr>
        <p:sp>
          <p:nvSpPr>
            <p:cNvPr id="332" name="Google Shape;332;p16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>
            <a:off x="7969050" y="1895000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-9936831">
            <a:off x="927979" y="354229"/>
            <a:ext cx="403347" cy="31239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896812">
            <a:off x="2430244" y="1031467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>
            <a:spLocks noGrp="1"/>
          </p:cNvSpPr>
          <p:nvPr>
            <p:ph type="subTitle" idx="1"/>
          </p:nvPr>
        </p:nvSpPr>
        <p:spPr>
          <a:xfrm>
            <a:off x="4572000" y="1896900"/>
            <a:ext cx="3886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title"/>
          </p:nvPr>
        </p:nvSpPr>
        <p:spPr>
          <a:xfrm>
            <a:off x="4571950" y="520375"/>
            <a:ext cx="38862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/>
          <p:nvPr/>
        </p:nvSpPr>
        <p:spPr>
          <a:xfrm rot="-3771161">
            <a:off x="1252004" y="3228291"/>
            <a:ext cx="3944831" cy="397510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/>
          <p:nvPr/>
        </p:nvSpPr>
        <p:spPr>
          <a:xfrm rot="6089726">
            <a:off x="-1545276" y="-1590996"/>
            <a:ext cx="4125355" cy="415694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7"/>
          <p:cNvGrpSpPr/>
          <p:nvPr/>
        </p:nvGrpSpPr>
        <p:grpSpPr>
          <a:xfrm>
            <a:off x="1169219" y="3861095"/>
            <a:ext cx="907704" cy="1117304"/>
            <a:chOff x="2484425" y="526713"/>
            <a:chExt cx="596271" cy="733958"/>
          </a:xfrm>
        </p:grpSpPr>
        <p:sp>
          <p:nvSpPr>
            <p:cNvPr id="343" name="Google Shape;343;p17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310489" y="1286057"/>
            <a:ext cx="1436692" cy="2064082"/>
            <a:chOff x="3197975" y="2626937"/>
            <a:chExt cx="606737" cy="871730"/>
          </a:xfrm>
        </p:grpSpPr>
        <p:sp>
          <p:nvSpPr>
            <p:cNvPr id="346" name="Google Shape;346;p17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17"/>
          <p:cNvSpPr/>
          <p:nvPr/>
        </p:nvSpPr>
        <p:spPr>
          <a:xfrm rot="5620588">
            <a:off x="1966419" y="-135048"/>
            <a:ext cx="617393" cy="47817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subTitle" idx="1"/>
          </p:nvPr>
        </p:nvSpPr>
        <p:spPr>
          <a:xfrm>
            <a:off x="1031400" y="2432125"/>
            <a:ext cx="33096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/>
          </p:nvPr>
        </p:nvSpPr>
        <p:spPr>
          <a:xfrm>
            <a:off x="1031500" y="1785925"/>
            <a:ext cx="33096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/>
          <p:nvPr/>
        </p:nvSpPr>
        <p:spPr>
          <a:xfrm rot="-1269496">
            <a:off x="5799939" y="-103555"/>
            <a:ext cx="4879423" cy="6066038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18"/>
          <p:cNvGrpSpPr/>
          <p:nvPr/>
        </p:nvGrpSpPr>
        <p:grpSpPr>
          <a:xfrm rot="3154928">
            <a:off x="-1666329" y="-2634373"/>
            <a:ext cx="4575806" cy="5235867"/>
            <a:chOff x="-288664" y="779477"/>
            <a:chExt cx="2251128" cy="2575853"/>
          </a:xfrm>
        </p:grpSpPr>
        <p:sp>
          <p:nvSpPr>
            <p:cNvPr id="354" name="Google Shape;354;p18"/>
            <p:cNvSpPr/>
            <p:nvPr/>
          </p:nvSpPr>
          <p:spPr>
            <a:xfrm>
              <a:off x="-288664" y="779477"/>
              <a:ext cx="2251128" cy="2575853"/>
            </a:xfrm>
            <a:custGeom>
              <a:avLst/>
              <a:gdLst/>
              <a:ahLst/>
              <a:cxnLst/>
              <a:rect l="l" t="t" r="r" b="b"/>
              <a:pathLst>
                <a:path w="28333" h="32418" extrusionOk="0">
                  <a:moveTo>
                    <a:pt x="14916" y="32359"/>
                  </a:moveTo>
                  <a:cubicBezTo>
                    <a:pt x="13755" y="32359"/>
                    <a:pt x="12633" y="31867"/>
                    <a:pt x="11907" y="31017"/>
                  </a:cubicBezTo>
                  <a:cubicBezTo>
                    <a:pt x="11323" y="30330"/>
                    <a:pt x="11019" y="29454"/>
                    <a:pt x="10727" y="28611"/>
                  </a:cubicBezTo>
                  <a:cubicBezTo>
                    <a:pt x="10403" y="27684"/>
                    <a:pt x="10065" y="26718"/>
                    <a:pt x="9371" y="26030"/>
                  </a:cubicBezTo>
                  <a:cubicBezTo>
                    <a:pt x="8399" y="25057"/>
                    <a:pt x="7043" y="24850"/>
                    <a:pt x="5617" y="24623"/>
                  </a:cubicBezTo>
                  <a:cubicBezTo>
                    <a:pt x="4657" y="24467"/>
                    <a:pt x="3658" y="24312"/>
                    <a:pt x="2789" y="23897"/>
                  </a:cubicBezTo>
                  <a:cubicBezTo>
                    <a:pt x="1719" y="23397"/>
                    <a:pt x="850" y="22483"/>
                    <a:pt x="396" y="21394"/>
                  </a:cubicBezTo>
                  <a:cubicBezTo>
                    <a:pt x="105" y="20700"/>
                    <a:pt x="1" y="19967"/>
                    <a:pt x="92" y="19292"/>
                  </a:cubicBezTo>
                  <a:cubicBezTo>
                    <a:pt x="228" y="18313"/>
                    <a:pt x="786" y="17341"/>
                    <a:pt x="1810" y="16297"/>
                  </a:cubicBezTo>
                  <a:cubicBezTo>
                    <a:pt x="2660" y="15434"/>
                    <a:pt x="3619" y="14688"/>
                    <a:pt x="4663" y="14085"/>
                  </a:cubicBezTo>
                  <a:cubicBezTo>
                    <a:pt x="4865" y="13962"/>
                    <a:pt x="5079" y="13845"/>
                    <a:pt x="5280" y="13729"/>
                  </a:cubicBezTo>
                  <a:cubicBezTo>
                    <a:pt x="6881" y="12808"/>
                    <a:pt x="8554" y="11861"/>
                    <a:pt x="9281" y="10013"/>
                  </a:cubicBezTo>
                  <a:cubicBezTo>
                    <a:pt x="9696" y="8975"/>
                    <a:pt x="9598" y="7834"/>
                    <a:pt x="9501" y="6725"/>
                  </a:cubicBezTo>
                  <a:cubicBezTo>
                    <a:pt x="9430" y="5869"/>
                    <a:pt x="9358" y="4987"/>
                    <a:pt x="9508" y="4144"/>
                  </a:cubicBezTo>
                  <a:cubicBezTo>
                    <a:pt x="9890" y="1998"/>
                    <a:pt x="12504" y="253"/>
                    <a:pt x="14585" y="130"/>
                  </a:cubicBezTo>
                  <a:lnTo>
                    <a:pt x="14585" y="149"/>
                  </a:lnTo>
                  <a:lnTo>
                    <a:pt x="14585" y="130"/>
                  </a:lnTo>
                  <a:cubicBezTo>
                    <a:pt x="16887" y="0"/>
                    <a:pt x="19151" y="1576"/>
                    <a:pt x="19734" y="3716"/>
                  </a:cubicBezTo>
                  <a:cubicBezTo>
                    <a:pt x="19896" y="4313"/>
                    <a:pt x="19942" y="4955"/>
                    <a:pt x="19981" y="5571"/>
                  </a:cubicBezTo>
                  <a:cubicBezTo>
                    <a:pt x="20032" y="6336"/>
                    <a:pt x="20091" y="7127"/>
                    <a:pt x="20370" y="7847"/>
                  </a:cubicBezTo>
                  <a:cubicBezTo>
                    <a:pt x="20921" y="9222"/>
                    <a:pt x="22218" y="10110"/>
                    <a:pt x="23281" y="10733"/>
                  </a:cubicBezTo>
                  <a:cubicBezTo>
                    <a:pt x="23528" y="10882"/>
                    <a:pt x="23787" y="11018"/>
                    <a:pt x="24027" y="11154"/>
                  </a:cubicBezTo>
                  <a:cubicBezTo>
                    <a:pt x="24993" y="11692"/>
                    <a:pt x="25979" y="12250"/>
                    <a:pt x="26757" y="13054"/>
                  </a:cubicBezTo>
                  <a:cubicBezTo>
                    <a:pt x="27684" y="14007"/>
                    <a:pt x="28333" y="15577"/>
                    <a:pt x="27710" y="16893"/>
                  </a:cubicBezTo>
                  <a:cubicBezTo>
                    <a:pt x="27399" y="17542"/>
                    <a:pt x="26835" y="18015"/>
                    <a:pt x="26368" y="18352"/>
                  </a:cubicBezTo>
                  <a:cubicBezTo>
                    <a:pt x="25849" y="18735"/>
                    <a:pt x="25285" y="19085"/>
                    <a:pt x="24734" y="19416"/>
                  </a:cubicBezTo>
                  <a:cubicBezTo>
                    <a:pt x="23612" y="20097"/>
                    <a:pt x="22458" y="20803"/>
                    <a:pt x="21667" y="21854"/>
                  </a:cubicBezTo>
                  <a:cubicBezTo>
                    <a:pt x="20752" y="23080"/>
                    <a:pt x="20428" y="24642"/>
                    <a:pt x="20110" y="26153"/>
                  </a:cubicBezTo>
                  <a:cubicBezTo>
                    <a:pt x="19799" y="27690"/>
                    <a:pt x="19462" y="29279"/>
                    <a:pt x="18502" y="30524"/>
                  </a:cubicBezTo>
                  <a:cubicBezTo>
                    <a:pt x="17704" y="31542"/>
                    <a:pt x="16511" y="32217"/>
                    <a:pt x="15299" y="32327"/>
                  </a:cubicBezTo>
                  <a:cubicBezTo>
                    <a:pt x="15169" y="32353"/>
                    <a:pt x="15039" y="32359"/>
                    <a:pt x="14916" y="32359"/>
                  </a:cubicBezTo>
                  <a:close/>
                  <a:moveTo>
                    <a:pt x="14851" y="156"/>
                  </a:moveTo>
                  <a:cubicBezTo>
                    <a:pt x="14760" y="156"/>
                    <a:pt x="14676" y="156"/>
                    <a:pt x="14585" y="162"/>
                  </a:cubicBezTo>
                  <a:cubicBezTo>
                    <a:pt x="12517" y="286"/>
                    <a:pt x="9929" y="2010"/>
                    <a:pt x="9553" y="4144"/>
                  </a:cubicBezTo>
                  <a:cubicBezTo>
                    <a:pt x="9404" y="4981"/>
                    <a:pt x="9475" y="5862"/>
                    <a:pt x="9553" y="6712"/>
                  </a:cubicBezTo>
                  <a:cubicBezTo>
                    <a:pt x="9650" y="7827"/>
                    <a:pt x="9748" y="8975"/>
                    <a:pt x="9326" y="10019"/>
                  </a:cubicBezTo>
                  <a:cubicBezTo>
                    <a:pt x="8587" y="11887"/>
                    <a:pt x="6914" y="12834"/>
                    <a:pt x="5305" y="13748"/>
                  </a:cubicBezTo>
                  <a:cubicBezTo>
                    <a:pt x="5098" y="13865"/>
                    <a:pt x="4890" y="13988"/>
                    <a:pt x="4689" y="14105"/>
                  </a:cubicBezTo>
                  <a:cubicBezTo>
                    <a:pt x="3652" y="14714"/>
                    <a:pt x="2692" y="15453"/>
                    <a:pt x="1843" y="16309"/>
                  </a:cubicBezTo>
                  <a:cubicBezTo>
                    <a:pt x="818" y="17347"/>
                    <a:pt x="260" y="18320"/>
                    <a:pt x="131" y="19286"/>
                  </a:cubicBezTo>
                  <a:cubicBezTo>
                    <a:pt x="40" y="19954"/>
                    <a:pt x="150" y="20674"/>
                    <a:pt x="429" y="21361"/>
                  </a:cubicBezTo>
                  <a:cubicBezTo>
                    <a:pt x="883" y="22438"/>
                    <a:pt x="1745" y="23345"/>
                    <a:pt x="2809" y="23851"/>
                  </a:cubicBezTo>
                  <a:cubicBezTo>
                    <a:pt x="3671" y="24266"/>
                    <a:pt x="4663" y="24415"/>
                    <a:pt x="5630" y="24565"/>
                  </a:cubicBezTo>
                  <a:cubicBezTo>
                    <a:pt x="7063" y="24792"/>
                    <a:pt x="8425" y="24999"/>
                    <a:pt x="9404" y="25985"/>
                  </a:cubicBezTo>
                  <a:cubicBezTo>
                    <a:pt x="10104" y="26679"/>
                    <a:pt x="10441" y="27645"/>
                    <a:pt x="10766" y="28579"/>
                  </a:cubicBezTo>
                  <a:cubicBezTo>
                    <a:pt x="11057" y="29422"/>
                    <a:pt x="11362" y="30297"/>
                    <a:pt x="11939" y="30978"/>
                  </a:cubicBezTo>
                  <a:cubicBezTo>
                    <a:pt x="12737" y="31905"/>
                    <a:pt x="14015" y="32418"/>
                    <a:pt x="15299" y="32288"/>
                  </a:cubicBezTo>
                  <a:cubicBezTo>
                    <a:pt x="16498" y="32178"/>
                    <a:pt x="17685" y="31503"/>
                    <a:pt x="18476" y="30492"/>
                  </a:cubicBezTo>
                  <a:cubicBezTo>
                    <a:pt x="19429" y="29260"/>
                    <a:pt x="19767" y="27671"/>
                    <a:pt x="20078" y="26134"/>
                  </a:cubicBezTo>
                  <a:cubicBezTo>
                    <a:pt x="20396" y="24623"/>
                    <a:pt x="20720" y="23067"/>
                    <a:pt x="21641" y="21822"/>
                  </a:cubicBezTo>
                  <a:cubicBezTo>
                    <a:pt x="22438" y="20765"/>
                    <a:pt x="23599" y="20058"/>
                    <a:pt x="24714" y="19377"/>
                  </a:cubicBezTo>
                  <a:cubicBezTo>
                    <a:pt x="25266" y="19046"/>
                    <a:pt x="25836" y="18696"/>
                    <a:pt x="26342" y="18313"/>
                  </a:cubicBezTo>
                  <a:cubicBezTo>
                    <a:pt x="26796" y="17983"/>
                    <a:pt x="27360" y="17509"/>
                    <a:pt x="27665" y="16861"/>
                  </a:cubicBezTo>
                  <a:cubicBezTo>
                    <a:pt x="28288" y="15557"/>
                    <a:pt x="27639" y="14007"/>
                    <a:pt x="26725" y="13061"/>
                  </a:cubicBezTo>
                  <a:cubicBezTo>
                    <a:pt x="25953" y="12256"/>
                    <a:pt x="24967" y="11705"/>
                    <a:pt x="24001" y="11174"/>
                  </a:cubicBezTo>
                  <a:cubicBezTo>
                    <a:pt x="23761" y="11037"/>
                    <a:pt x="23502" y="10888"/>
                    <a:pt x="23255" y="10746"/>
                  </a:cubicBezTo>
                  <a:cubicBezTo>
                    <a:pt x="22185" y="10110"/>
                    <a:pt x="20882" y="9222"/>
                    <a:pt x="20331" y="7834"/>
                  </a:cubicBezTo>
                  <a:cubicBezTo>
                    <a:pt x="20039" y="7114"/>
                    <a:pt x="19987" y="6316"/>
                    <a:pt x="19935" y="5545"/>
                  </a:cubicBezTo>
                  <a:cubicBezTo>
                    <a:pt x="19890" y="4929"/>
                    <a:pt x="19851" y="4300"/>
                    <a:pt x="19682" y="3697"/>
                  </a:cubicBezTo>
                  <a:cubicBezTo>
                    <a:pt x="19131" y="1680"/>
                    <a:pt x="17043" y="156"/>
                    <a:pt x="14851" y="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-230425" y="838196"/>
              <a:ext cx="2144502" cy="2454839"/>
            </a:xfrm>
            <a:custGeom>
              <a:avLst/>
              <a:gdLst/>
              <a:ahLst/>
              <a:cxnLst/>
              <a:rect l="l" t="t" r="r" b="b"/>
              <a:pathLst>
                <a:path w="26991" h="30895" extrusionOk="0">
                  <a:moveTo>
                    <a:pt x="14209" y="30836"/>
                  </a:moveTo>
                  <a:cubicBezTo>
                    <a:pt x="13106" y="30836"/>
                    <a:pt x="12030" y="30356"/>
                    <a:pt x="11349" y="29558"/>
                  </a:cubicBezTo>
                  <a:cubicBezTo>
                    <a:pt x="10798" y="28897"/>
                    <a:pt x="10506" y="28067"/>
                    <a:pt x="10221" y="27263"/>
                  </a:cubicBezTo>
                  <a:cubicBezTo>
                    <a:pt x="9909" y="26381"/>
                    <a:pt x="9585" y="25460"/>
                    <a:pt x="8930" y="24805"/>
                  </a:cubicBezTo>
                  <a:cubicBezTo>
                    <a:pt x="8009" y="23884"/>
                    <a:pt x="6719" y="23676"/>
                    <a:pt x="5357" y="23462"/>
                  </a:cubicBezTo>
                  <a:cubicBezTo>
                    <a:pt x="4443" y="23313"/>
                    <a:pt x="3490" y="23171"/>
                    <a:pt x="2659" y="22769"/>
                  </a:cubicBezTo>
                  <a:cubicBezTo>
                    <a:pt x="1641" y="22295"/>
                    <a:pt x="811" y="21420"/>
                    <a:pt x="377" y="20382"/>
                  </a:cubicBezTo>
                  <a:cubicBezTo>
                    <a:pt x="104" y="19714"/>
                    <a:pt x="1" y="19020"/>
                    <a:pt x="85" y="18378"/>
                  </a:cubicBezTo>
                  <a:cubicBezTo>
                    <a:pt x="215" y="17445"/>
                    <a:pt x="753" y="16511"/>
                    <a:pt x="1726" y="15525"/>
                  </a:cubicBezTo>
                  <a:cubicBezTo>
                    <a:pt x="2536" y="14708"/>
                    <a:pt x="3444" y="13995"/>
                    <a:pt x="4443" y="13418"/>
                  </a:cubicBezTo>
                  <a:cubicBezTo>
                    <a:pt x="4637" y="13301"/>
                    <a:pt x="4838" y="13191"/>
                    <a:pt x="5026" y="13074"/>
                  </a:cubicBezTo>
                  <a:cubicBezTo>
                    <a:pt x="6557" y="12198"/>
                    <a:pt x="8146" y="11303"/>
                    <a:pt x="8839" y="9540"/>
                  </a:cubicBezTo>
                  <a:cubicBezTo>
                    <a:pt x="9229" y="8554"/>
                    <a:pt x="9144" y="7458"/>
                    <a:pt x="9053" y="6401"/>
                  </a:cubicBezTo>
                  <a:cubicBezTo>
                    <a:pt x="8989" y="5590"/>
                    <a:pt x="8917" y="4754"/>
                    <a:pt x="9060" y="3950"/>
                  </a:cubicBezTo>
                  <a:cubicBezTo>
                    <a:pt x="9423" y="1901"/>
                    <a:pt x="11913" y="240"/>
                    <a:pt x="13891" y="130"/>
                  </a:cubicBezTo>
                  <a:lnTo>
                    <a:pt x="13891" y="150"/>
                  </a:lnTo>
                  <a:lnTo>
                    <a:pt x="13891" y="130"/>
                  </a:lnTo>
                  <a:cubicBezTo>
                    <a:pt x="16083" y="0"/>
                    <a:pt x="18236" y="1498"/>
                    <a:pt x="18794" y="3541"/>
                  </a:cubicBezTo>
                  <a:cubicBezTo>
                    <a:pt x="18949" y="4118"/>
                    <a:pt x="18988" y="4728"/>
                    <a:pt x="19034" y="5312"/>
                  </a:cubicBezTo>
                  <a:cubicBezTo>
                    <a:pt x="19079" y="6038"/>
                    <a:pt x="19131" y="6790"/>
                    <a:pt x="19403" y="7477"/>
                  </a:cubicBezTo>
                  <a:cubicBezTo>
                    <a:pt x="19922" y="8781"/>
                    <a:pt x="21161" y="9630"/>
                    <a:pt x="22179" y="10221"/>
                  </a:cubicBezTo>
                  <a:cubicBezTo>
                    <a:pt x="22412" y="10363"/>
                    <a:pt x="22652" y="10499"/>
                    <a:pt x="22892" y="10629"/>
                  </a:cubicBezTo>
                  <a:cubicBezTo>
                    <a:pt x="23806" y="11135"/>
                    <a:pt x="24753" y="11673"/>
                    <a:pt x="25492" y="12432"/>
                  </a:cubicBezTo>
                  <a:cubicBezTo>
                    <a:pt x="26374" y="13353"/>
                    <a:pt x="26990" y="14831"/>
                    <a:pt x="26394" y="16102"/>
                  </a:cubicBezTo>
                  <a:cubicBezTo>
                    <a:pt x="26102" y="16718"/>
                    <a:pt x="25557" y="17172"/>
                    <a:pt x="25116" y="17496"/>
                  </a:cubicBezTo>
                  <a:cubicBezTo>
                    <a:pt x="24623" y="17860"/>
                    <a:pt x="24079" y="18190"/>
                    <a:pt x="23560" y="18508"/>
                  </a:cubicBezTo>
                  <a:cubicBezTo>
                    <a:pt x="22503" y="19157"/>
                    <a:pt x="21401" y="19831"/>
                    <a:pt x="20642" y="20836"/>
                  </a:cubicBezTo>
                  <a:cubicBezTo>
                    <a:pt x="19766" y="22003"/>
                    <a:pt x="19462" y="23482"/>
                    <a:pt x="19163" y="24928"/>
                  </a:cubicBezTo>
                  <a:cubicBezTo>
                    <a:pt x="18858" y="26394"/>
                    <a:pt x="18547" y="27911"/>
                    <a:pt x="17620" y="29091"/>
                  </a:cubicBezTo>
                  <a:cubicBezTo>
                    <a:pt x="16868" y="30064"/>
                    <a:pt x="15726" y="30706"/>
                    <a:pt x="14572" y="30823"/>
                  </a:cubicBezTo>
                  <a:cubicBezTo>
                    <a:pt x="14449" y="30836"/>
                    <a:pt x="14332" y="30836"/>
                    <a:pt x="14209" y="30836"/>
                  </a:cubicBezTo>
                  <a:close/>
                  <a:moveTo>
                    <a:pt x="14144" y="163"/>
                  </a:moveTo>
                  <a:cubicBezTo>
                    <a:pt x="14053" y="163"/>
                    <a:pt x="13975" y="163"/>
                    <a:pt x="13885" y="169"/>
                  </a:cubicBezTo>
                  <a:cubicBezTo>
                    <a:pt x="11920" y="286"/>
                    <a:pt x="9449" y="1933"/>
                    <a:pt x="9086" y="3963"/>
                  </a:cubicBezTo>
                  <a:cubicBezTo>
                    <a:pt x="8937" y="4760"/>
                    <a:pt x="9008" y="5603"/>
                    <a:pt x="9086" y="6414"/>
                  </a:cubicBezTo>
                  <a:cubicBezTo>
                    <a:pt x="9170" y="7477"/>
                    <a:pt x="9261" y="8567"/>
                    <a:pt x="8872" y="9566"/>
                  </a:cubicBezTo>
                  <a:cubicBezTo>
                    <a:pt x="8165" y="11342"/>
                    <a:pt x="6576" y="12250"/>
                    <a:pt x="5039" y="13119"/>
                  </a:cubicBezTo>
                  <a:cubicBezTo>
                    <a:pt x="4845" y="13229"/>
                    <a:pt x="4650" y="13346"/>
                    <a:pt x="4456" y="13450"/>
                  </a:cubicBezTo>
                  <a:cubicBezTo>
                    <a:pt x="3464" y="14027"/>
                    <a:pt x="2549" y="14740"/>
                    <a:pt x="1745" y="15551"/>
                  </a:cubicBezTo>
                  <a:cubicBezTo>
                    <a:pt x="772" y="16530"/>
                    <a:pt x="247" y="17464"/>
                    <a:pt x="117" y="18385"/>
                  </a:cubicBezTo>
                  <a:cubicBezTo>
                    <a:pt x="27" y="19020"/>
                    <a:pt x="124" y="19708"/>
                    <a:pt x="403" y="20363"/>
                  </a:cubicBezTo>
                  <a:cubicBezTo>
                    <a:pt x="831" y="21394"/>
                    <a:pt x="1661" y="22263"/>
                    <a:pt x="2666" y="22730"/>
                  </a:cubicBezTo>
                  <a:cubicBezTo>
                    <a:pt x="3490" y="23119"/>
                    <a:pt x="4430" y="23268"/>
                    <a:pt x="5344" y="23411"/>
                  </a:cubicBezTo>
                  <a:cubicBezTo>
                    <a:pt x="6719" y="23631"/>
                    <a:pt x="8003" y="23832"/>
                    <a:pt x="8943" y="24766"/>
                  </a:cubicBezTo>
                  <a:cubicBezTo>
                    <a:pt x="9611" y="25427"/>
                    <a:pt x="9935" y="26348"/>
                    <a:pt x="10240" y="27237"/>
                  </a:cubicBezTo>
                  <a:cubicBezTo>
                    <a:pt x="10526" y="28041"/>
                    <a:pt x="10817" y="28877"/>
                    <a:pt x="11362" y="29526"/>
                  </a:cubicBezTo>
                  <a:cubicBezTo>
                    <a:pt x="12114" y="30414"/>
                    <a:pt x="13340" y="30894"/>
                    <a:pt x="14553" y="30777"/>
                  </a:cubicBezTo>
                  <a:cubicBezTo>
                    <a:pt x="15700" y="30667"/>
                    <a:pt x="16835" y="30032"/>
                    <a:pt x="17581" y="29072"/>
                  </a:cubicBezTo>
                  <a:cubicBezTo>
                    <a:pt x="18495" y="27892"/>
                    <a:pt x="18800" y="26387"/>
                    <a:pt x="19111" y="24915"/>
                  </a:cubicBezTo>
                  <a:cubicBezTo>
                    <a:pt x="19410" y="23475"/>
                    <a:pt x="19721" y="21990"/>
                    <a:pt x="20603" y="20817"/>
                  </a:cubicBezTo>
                  <a:cubicBezTo>
                    <a:pt x="21355" y="19805"/>
                    <a:pt x="22464" y="19131"/>
                    <a:pt x="23534" y="18482"/>
                  </a:cubicBezTo>
                  <a:cubicBezTo>
                    <a:pt x="24053" y="18164"/>
                    <a:pt x="24598" y="17834"/>
                    <a:pt x="25090" y="17471"/>
                  </a:cubicBezTo>
                  <a:cubicBezTo>
                    <a:pt x="25531" y="17146"/>
                    <a:pt x="26063" y="16699"/>
                    <a:pt x="26348" y="16089"/>
                  </a:cubicBezTo>
                  <a:cubicBezTo>
                    <a:pt x="26939" y="14844"/>
                    <a:pt x="26322" y="13372"/>
                    <a:pt x="25460" y="12464"/>
                  </a:cubicBezTo>
                  <a:cubicBezTo>
                    <a:pt x="24727" y="11706"/>
                    <a:pt x="23780" y="11180"/>
                    <a:pt x="22866" y="10668"/>
                  </a:cubicBezTo>
                  <a:cubicBezTo>
                    <a:pt x="22626" y="10538"/>
                    <a:pt x="22386" y="10402"/>
                    <a:pt x="22153" y="10259"/>
                  </a:cubicBezTo>
                  <a:cubicBezTo>
                    <a:pt x="21128" y="9663"/>
                    <a:pt x="19890" y="8813"/>
                    <a:pt x="19364" y="7490"/>
                  </a:cubicBezTo>
                  <a:cubicBezTo>
                    <a:pt x="19085" y="6803"/>
                    <a:pt x="19040" y="6044"/>
                    <a:pt x="18988" y="5312"/>
                  </a:cubicBezTo>
                  <a:cubicBezTo>
                    <a:pt x="18949" y="4728"/>
                    <a:pt x="18910" y="4118"/>
                    <a:pt x="18755" y="3548"/>
                  </a:cubicBezTo>
                  <a:cubicBezTo>
                    <a:pt x="18229" y="1615"/>
                    <a:pt x="16232" y="163"/>
                    <a:pt x="14144" y="1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172186" y="898981"/>
              <a:ext cx="2038354" cy="2332713"/>
            </a:xfrm>
            <a:custGeom>
              <a:avLst/>
              <a:gdLst/>
              <a:ahLst/>
              <a:cxnLst/>
              <a:rect l="l" t="t" r="r" b="b"/>
              <a:pathLst>
                <a:path w="25655" h="29358" extrusionOk="0">
                  <a:moveTo>
                    <a:pt x="13502" y="29293"/>
                  </a:moveTo>
                  <a:cubicBezTo>
                    <a:pt x="12445" y="29293"/>
                    <a:pt x="11433" y="28839"/>
                    <a:pt x="10778" y="28067"/>
                  </a:cubicBezTo>
                  <a:cubicBezTo>
                    <a:pt x="10246" y="27444"/>
                    <a:pt x="9974" y="26653"/>
                    <a:pt x="9708" y="25888"/>
                  </a:cubicBezTo>
                  <a:cubicBezTo>
                    <a:pt x="9410" y="25045"/>
                    <a:pt x="9105" y="24176"/>
                    <a:pt x="8483" y="23553"/>
                  </a:cubicBezTo>
                  <a:cubicBezTo>
                    <a:pt x="7601" y="22672"/>
                    <a:pt x="6375" y="22483"/>
                    <a:pt x="5085" y="22276"/>
                  </a:cubicBezTo>
                  <a:cubicBezTo>
                    <a:pt x="4209" y="22133"/>
                    <a:pt x="3308" y="21997"/>
                    <a:pt x="2523" y="21627"/>
                  </a:cubicBezTo>
                  <a:cubicBezTo>
                    <a:pt x="1557" y="21174"/>
                    <a:pt x="766" y="20337"/>
                    <a:pt x="357" y="19358"/>
                  </a:cubicBezTo>
                  <a:cubicBezTo>
                    <a:pt x="91" y="18722"/>
                    <a:pt x="0" y="18067"/>
                    <a:pt x="85" y="17458"/>
                  </a:cubicBezTo>
                  <a:cubicBezTo>
                    <a:pt x="202" y="16576"/>
                    <a:pt x="714" y="15681"/>
                    <a:pt x="1641" y="14741"/>
                  </a:cubicBezTo>
                  <a:cubicBezTo>
                    <a:pt x="2413" y="13962"/>
                    <a:pt x="3275" y="13295"/>
                    <a:pt x="4216" y="12743"/>
                  </a:cubicBezTo>
                  <a:cubicBezTo>
                    <a:pt x="4404" y="12633"/>
                    <a:pt x="4592" y="12523"/>
                    <a:pt x="4773" y="12426"/>
                  </a:cubicBezTo>
                  <a:cubicBezTo>
                    <a:pt x="6232" y="11596"/>
                    <a:pt x="7737" y="10740"/>
                    <a:pt x="8398" y="9066"/>
                  </a:cubicBezTo>
                  <a:cubicBezTo>
                    <a:pt x="8774" y="8126"/>
                    <a:pt x="8684" y="7089"/>
                    <a:pt x="8599" y="6083"/>
                  </a:cubicBezTo>
                  <a:cubicBezTo>
                    <a:pt x="8541" y="5318"/>
                    <a:pt x="8470" y="4514"/>
                    <a:pt x="8599" y="3749"/>
                  </a:cubicBezTo>
                  <a:cubicBezTo>
                    <a:pt x="8949" y="1803"/>
                    <a:pt x="11316" y="228"/>
                    <a:pt x="13197" y="117"/>
                  </a:cubicBezTo>
                  <a:cubicBezTo>
                    <a:pt x="15285" y="1"/>
                    <a:pt x="17334" y="1427"/>
                    <a:pt x="17860" y="3360"/>
                  </a:cubicBezTo>
                  <a:cubicBezTo>
                    <a:pt x="18002" y="3905"/>
                    <a:pt x="18048" y="4482"/>
                    <a:pt x="18087" y="5039"/>
                  </a:cubicBezTo>
                  <a:cubicBezTo>
                    <a:pt x="18138" y="5727"/>
                    <a:pt x="18184" y="6453"/>
                    <a:pt x="18443" y="7102"/>
                  </a:cubicBezTo>
                  <a:cubicBezTo>
                    <a:pt x="18936" y="8340"/>
                    <a:pt x="20110" y="9151"/>
                    <a:pt x="21076" y="9715"/>
                  </a:cubicBezTo>
                  <a:lnTo>
                    <a:pt x="21757" y="10104"/>
                  </a:lnTo>
                  <a:cubicBezTo>
                    <a:pt x="22626" y="10590"/>
                    <a:pt x="23527" y="11096"/>
                    <a:pt x="24228" y="11822"/>
                  </a:cubicBezTo>
                  <a:cubicBezTo>
                    <a:pt x="25064" y="12691"/>
                    <a:pt x="25654" y="14112"/>
                    <a:pt x="25090" y="15311"/>
                  </a:cubicBezTo>
                  <a:cubicBezTo>
                    <a:pt x="24811" y="15901"/>
                    <a:pt x="24293" y="16323"/>
                    <a:pt x="23884" y="16634"/>
                  </a:cubicBezTo>
                  <a:cubicBezTo>
                    <a:pt x="23411" y="16978"/>
                    <a:pt x="22898" y="17296"/>
                    <a:pt x="22399" y="17594"/>
                  </a:cubicBezTo>
                  <a:cubicBezTo>
                    <a:pt x="21387" y="18210"/>
                    <a:pt x="20337" y="18852"/>
                    <a:pt x="19623" y="19812"/>
                  </a:cubicBezTo>
                  <a:cubicBezTo>
                    <a:pt x="18793" y="20921"/>
                    <a:pt x="18502" y="22328"/>
                    <a:pt x="18216" y="23690"/>
                  </a:cubicBezTo>
                  <a:cubicBezTo>
                    <a:pt x="17924" y="25084"/>
                    <a:pt x="17633" y="26530"/>
                    <a:pt x="16757" y="27645"/>
                  </a:cubicBezTo>
                  <a:cubicBezTo>
                    <a:pt x="16037" y="28573"/>
                    <a:pt x="14954" y="29182"/>
                    <a:pt x="13852" y="29286"/>
                  </a:cubicBezTo>
                  <a:cubicBezTo>
                    <a:pt x="13735" y="29286"/>
                    <a:pt x="13612" y="29293"/>
                    <a:pt x="13502" y="29293"/>
                  </a:cubicBezTo>
                  <a:close/>
                  <a:moveTo>
                    <a:pt x="13197" y="130"/>
                  </a:moveTo>
                  <a:lnTo>
                    <a:pt x="13197" y="143"/>
                  </a:lnTo>
                  <a:cubicBezTo>
                    <a:pt x="11336" y="247"/>
                    <a:pt x="8982" y="1816"/>
                    <a:pt x="8645" y="3742"/>
                  </a:cubicBezTo>
                  <a:cubicBezTo>
                    <a:pt x="8502" y="4495"/>
                    <a:pt x="8580" y="5299"/>
                    <a:pt x="8645" y="6070"/>
                  </a:cubicBezTo>
                  <a:cubicBezTo>
                    <a:pt x="8723" y="7076"/>
                    <a:pt x="8813" y="8120"/>
                    <a:pt x="8437" y="9066"/>
                  </a:cubicBezTo>
                  <a:cubicBezTo>
                    <a:pt x="7769" y="10752"/>
                    <a:pt x="6258" y="11615"/>
                    <a:pt x="4799" y="12451"/>
                  </a:cubicBezTo>
                  <a:lnTo>
                    <a:pt x="4242" y="12763"/>
                  </a:lnTo>
                  <a:cubicBezTo>
                    <a:pt x="3301" y="13314"/>
                    <a:pt x="2432" y="13988"/>
                    <a:pt x="1674" y="14767"/>
                  </a:cubicBezTo>
                  <a:cubicBezTo>
                    <a:pt x="746" y="15700"/>
                    <a:pt x="247" y="16582"/>
                    <a:pt x="124" y="17458"/>
                  </a:cubicBezTo>
                  <a:cubicBezTo>
                    <a:pt x="39" y="18061"/>
                    <a:pt x="130" y="18716"/>
                    <a:pt x="396" y="19338"/>
                  </a:cubicBezTo>
                  <a:cubicBezTo>
                    <a:pt x="805" y="20318"/>
                    <a:pt x="1589" y="21141"/>
                    <a:pt x="2549" y="21595"/>
                  </a:cubicBezTo>
                  <a:cubicBezTo>
                    <a:pt x="3327" y="21965"/>
                    <a:pt x="4222" y="22101"/>
                    <a:pt x="5098" y="22244"/>
                  </a:cubicBezTo>
                  <a:cubicBezTo>
                    <a:pt x="6407" y="22445"/>
                    <a:pt x="7627" y="22639"/>
                    <a:pt x="8521" y="23528"/>
                  </a:cubicBezTo>
                  <a:cubicBezTo>
                    <a:pt x="9151" y="24163"/>
                    <a:pt x="9462" y="25039"/>
                    <a:pt x="9754" y="25882"/>
                  </a:cubicBezTo>
                  <a:cubicBezTo>
                    <a:pt x="10019" y="26640"/>
                    <a:pt x="10298" y="27438"/>
                    <a:pt x="10824" y="28054"/>
                  </a:cubicBezTo>
                  <a:cubicBezTo>
                    <a:pt x="11537" y="28897"/>
                    <a:pt x="12704" y="29357"/>
                    <a:pt x="13865" y="29247"/>
                  </a:cubicBezTo>
                  <a:cubicBezTo>
                    <a:pt x="14948" y="29137"/>
                    <a:pt x="16031" y="28534"/>
                    <a:pt x="16744" y="27613"/>
                  </a:cubicBezTo>
                  <a:cubicBezTo>
                    <a:pt x="17607" y="26498"/>
                    <a:pt x="17911" y="25064"/>
                    <a:pt x="18190" y="23677"/>
                  </a:cubicBezTo>
                  <a:cubicBezTo>
                    <a:pt x="18476" y="22308"/>
                    <a:pt x="18767" y="20895"/>
                    <a:pt x="19604" y="19779"/>
                  </a:cubicBezTo>
                  <a:cubicBezTo>
                    <a:pt x="20324" y="18820"/>
                    <a:pt x="21368" y="18178"/>
                    <a:pt x="22392" y="17555"/>
                  </a:cubicBezTo>
                  <a:cubicBezTo>
                    <a:pt x="22885" y="17257"/>
                    <a:pt x="23398" y="16939"/>
                    <a:pt x="23865" y="16589"/>
                  </a:cubicBezTo>
                  <a:cubicBezTo>
                    <a:pt x="24280" y="16284"/>
                    <a:pt x="24792" y="15863"/>
                    <a:pt x="25064" y="15279"/>
                  </a:cubicBezTo>
                  <a:cubicBezTo>
                    <a:pt x="25622" y="14092"/>
                    <a:pt x="25038" y="12691"/>
                    <a:pt x="24215" y="11835"/>
                  </a:cubicBezTo>
                  <a:cubicBezTo>
                    <a:pt x="23514" y="11109"/>
                    <a:pt x="22619" y="10610"/>
                    <a:pt x="21750" y="10123"/>
                  </a:cubicBezTo>
                  <a:cubicBezTo>
                    <a:pt x="21524" y="10000"/>
                    <a:pt x="21297" y="9871"/>
                    <a:pt x="21070" y="9734"/>
                  </a:cubicBezTo>
                  <a:cubicBezTo>
                    <a:pt x="20097" y="9164"/>
                    <a:pt x="18923" y="8347"/>
                    <a:pt x="18417" y="7102"/>
                  </a:cubicBezTo>
                  <a:cubicBezTo>
                    <a:pt x="18158" y="6440"/>
                    <a:pt x="18113" y="5720"/>
                    <a:pt x="18061" y="5033"/>
                  </a:cubicBezTo>
                  <a:cubicBezTo>
                    <a:pt x="18022" y="4475"/>
                    <a:pt x="17989" y="3898"/>
                    <a:pt x="17834" y="3360"/>
                  </a:cubicBezTo>
                  <a:cubicBezTo>
                    <a:pt x="17308" y="1440"/>
                    <a:pt x="15279" y="20"/>
                    <a:pt x="132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113948" y="958257"/>
              <a:ext cx="1930616" cy="2210587"/>
            </a:xfrm>
            <a:custGeom>
              <a:avLst/>
              <a:gdLst/>
              <a:ahLst/>
              <a:cxnLst/>
              <a:rect l="l" t="t" r="r" b="b"/>
              <a:pathLst>
                <a:path w="24299" h="27821" extrusionOk="0">
                  <a:moveTo>
                    <a:pt x="12788" y="27762"/>
                  </a:moveTo>
                  <a:cubicBezTo>
                    <a:pt x="11796" y="27762"/>
                    <a:pt x="10830" y="27334"/>
                    <a:pt x="10214" y="26601"/>
                  </a:cubicBezTo>
                  <a:cubicBezTo>
                    <a:pt x="9708" y="26011"/>
                    <a:pt x="9449" y="25265"/>
                    <a:pt x="9202" y="24532"/>
                  </a:cubicBezTo>
                  <a:cubicBezTo>
                    <a:pt x="8923" y="23741"/>
                    <a:pt x="8632" y="22911"/>
                    <a:pt x="8041" y="22321"/>
                  </a:cubicBezTo>
                  <a:cubicBezTo>
                    <a:pt x="7205" y="21485"/>
                    <a:pt x="6044" y="21309"/>
                    <a:pt x="4825" y="21115"/>
                  </a:cubicBezTo>
                  <a:cubicBezTo>
                    <a:pt x="3995" y="20985"/>
                    <a:pt x="3139" y="20849"/>
                    <a:pt x="2393" y="20499"/>
                  </a:cubicBezTo>
                  <a:cubicBezTo>
                    <a:pt x="1472" y="20071"/>
                    <a:pt x="727" y="19280"/>
                    <a:pt x="337" y="18339"/>
                  </a:cubicBezTo>
                  <a:cubicBezTo>
                    <a:pt x="91" y="17743"/>
                    <a:pt x="0" y="17120"/>
                    <a:pt x="78" y="16543"/>
                  </a:cubicBezTo>
                  <a:cubicBezTo>
                    <a:pt x="195" y="15700"/>
                    <a:pt x="681" y="14864"/>
                    <a:pt x="1557" y="13975"/>
                  </a:cubicBezTo>
                  <a:cubicBezTo>
                    <a:pt x="2283" y="13236"/>
                    <a:pt x="3106" y="12594"/>
                    <a:pt x="4001" y="12075"/>
                  </a:cubicBezTo>
                  <a:cubicBezTo>
                    <a:pt x="4183" y="11971"/>
                    <a:pt x="4358" y="11874"/>
                    <a:pt x="4533" y="11777"/>
                  </a:cubicBezTo>
                  <a:cubicBezTo>
                    <a:pt x="5908" y="10992"/>
                    <a:pt x="7335" y="10182"/>
                    <a:pt x="7970" y="8593"/>
                  </a:cubicBezTo>
                  <a:cubicBezTo>
                    <a:pt x="8327" y="7698"/>
                    <a:pt x="8236" y="6719"/>
                    <a:pt x="8152" y="5772"/>
                  </a:cubicBezTo>
                  <a:cubicBezTo>
                    <a:pt x="8087" y="5039"/>
                    <a:pt x="8035" y="4280"/>
                    <a:pt x="8152" y="3554"/>
                  </a:cubicBezTo>
                  <a:cubicBezTo>
                    <a:pt x="8489" y="1706"/>
                    <a:pt x="10726" y="214"/>
                    <a:pt x="12509" y="111"/>
                  </a:cubicBezTo>
                  <a:cubicBezTo>
                    <a:pt x="14487" y="0"/>
                    <a:pt x="16420" y="1349"/>
                    <a:pt x="16926" y="3184"/>
                  </a:cubicBezTo>
                  <a:cubicBezTo>
                    <a:pt x="17062" y="3703"/>
                    <a:pt x="17101" y="4248"/>
                    <a:pt x="17133" y="4773"/>
                  </a:cubicBezTo>
                  <a:cubicBezTo>
                    <a:pt x="17178" y="5428"/>
                    <a:pt x="17224" y="6109"/>
                    <a:pt x="17470" y="6725"/>
                  </a:cubicBezTo>
                  <a:cubicBezTo>
                    <a:pt x="17937" y="7899"/>
                    <a:pt x="19046" y="8664"/>
                    <a:pt x="19967" y="9209"/>
                  </a:cubicBezTo>
                  <a:cubicBezTo>
                    <a:pt x="20174" y="9326"/>
                    <a:pt x="20395" y="9449"/>
                    <a:pt x="20602" y="9572"/>
                  </a:cubicBezTo>
                  <a:cubicBezTo>
                    <a:pt x="21432" y="10032"/>
                    <a:pt x="22282" y="10512"/>
                    <a:pt x="22950" y="11200"/>
                  </a:cubicBezTo>
                  <a:cubicBezTo>
                    <a:pt x="23741" y="12030"/>
                    <a:pt x="24299" y="13366"/>
                    <a:pt x="23761" y="14500"/>
                  </a:cubicBezTo>
                  <a:cubicBezTo>
                    <a:pt x="23488" y="15058"/>
                    <a:pt x="23002" y="15467"/>
                    <a:pt x="22613" y="15759"/>
                  </a:cubicBezTo>
                  <a:cubicBezTo>
                    <a:pt x="22172" y="16089"/>
                    <a:pt x="21685" y="16381"/>
                    <a:pt x="21212" y="16673"/>
                  </a:cubicBezTo>
                  <a:cubicBezTo>
                    <a:pt x="20259" y="17256"/>
                    <a:pt x="19260" y="17866"/>
                    <a:pt x="18586" y="18761"/>
                  </a:cubicBezTo>
                  <a:cubicBezTo>
                    <a:pt x="17801" y="19818"/>
                    <a:pt x="17522" y="21154"/>
                    <a:pt x="17256" y="22444"/>
                  </a:cubicBezTo>
                  <a:cubicBezTo>
                    <a:pt x="16984" y="23767"/>
                    <a:pt x="16699" y="25129"/>
                    <a:pt x="15869" y="26199"/>
                  </a:cubicBezTo>
                  <a:cubicBezTo>
                    <a:pt x="15188" y="27074"/>
                    <a:pt x="14163" y="27658"/>
                    <a:pt x="13125" y="27755"/>
                  </a:cubicBezTo>
                  <a:cubicBezTo>
                    <a:pt x="13009" y="27762"/>
                    <a:pt x="12905" y="27762"/>
                    <a:pt x="12788" y="27762"/>
                  </a:cubicBezTo>
                  <a:close/>
                  <a:moveTo>
                    <a:pt x="12509" y="130"/>
                  </a:moveTo>
                  <a:lnTo>
                    <a:pt x="12509" y="143"/>
                  </a:lnTo>
                  <a:cubicBezTo>
                    <a:pt x="10739" y="247"/>
                    <a:pt x="8515" y="1725"/>
                    <a:pt x="8184" y="3554"/>
                  </a:cubicBezTo>
                  <a:cubicBezTo>
                    <a:pt x="8054" y="4280"/>
                    <a:pt x="8119" y="5033"/>
                    <a:pt x="8184" y="5759"/>
                  </a:cubicBezTo>
                  <a:cubicBezTo>
                    <a:pt x="8268" y="6719"/>
                    <a:pt x="8346" y="7704"/>
                    <a:pt x="7990" y="8599"/>
                  </a:cubicBezTo>
                  <a:cubicBezTo>
                    <a:pt x="7360" y="10195"/>
                    <a:pt x="5927" y="11012"/>
                    <a:pt x="4540" y="11803"/>
                  </a:cubicBezTo>
                  <a:cubicBezTo>
                    <a:pt x="4371" y="11900"/>
                    <a:pt x="4183" y="12004"/>
                    <a:pt x="4014" y="12101"/>
                  </a:cubicBezTo>
                  <a:cubicBezTo>
                    <a:pt x="3119" y="12620"/>
                    <a:pt x="2302" y="13262"/>
                    <a:pt x="1570" y="13995"/>
                  </a:cubicBezTo>
                  <a:cubicBezTo>
                    <a:pt x="694" y="14883"/>
                    <a:pt x="221" y="15713"/>
                    <a:pt x="104" y="16550"/>
                  </a:cubicBezTo>
                  <a:cubicBezTo>
                    <a:pt x="26" y="17120"/>
                    <a:pt x="111" y="17736"/>
                    <a:pt x="363" y="18333"/>
                  </a:cubicBezTo>
                  <a:cubicBezTo>
                    <a:pt x="752" y="19260"/>
                    <a:pt x="1492" y="20038"/>
                    <a:pt x="2400" y="20466"/>
                  </a:cubicBezTo>
                  <a:cubicBezTo>
                    <a:pt x="3139" y="20817"/>
                    <a:pt x="3995" y="20953"/>
                    <a:pt x="4812" y="21083"/>
                  </a:cubicBezTo>
                  <a:cubicBezTo>
                    <a:pt x="6044" y="21277"/>
                    <a:pt x="7211" y="21452"/>
                    <a:pt x="8054" y="22295"/>
                  </a:cubicBezTo>
                  <a:cubicBezTo>
                    <a:pt x="8657" y="22898"/>
                    <a:pt x="8949" y="23722"/>
                    <a:pt x="9222" y="24526"/>
                  </a:cubicBezTo>
                  <a:cubicBezTo>
                    <a:pt x="9475" y="25246"/>
                    <a:pt x="9740" y="26004"/>
                    <a:pt x="10240" y="26588"/>
                  </a:cubicBezTo>
                  <a:cubicBezTo>
                    <a:pt x="10921" y="27386"/>
                    <a:pt x="12023" y="27820"/>
                    <a:pt x="13113" y="27710"/>
                  </a:cubicBezTo>
                  <a:cubicBezTo>
                    <a:pt x="14144" y="27613"/>
                    <a:pt x="15162" y="27042"/>
                    <a:pt x="15836" y="26173"/>
                  </a:cubicBezTo>
                  <a:cubicBezTo>
                    <a:pt x="16666" y="25116"/>
                    <a:pt x="16939" y="23754"/>
                    <a:pt x="17217" y="22438"/>
                  </a:cubicBezTo>
                  <a:cubicBezTo>
                    <a:pt x="17483" y="21141"/>
                    <a:pt x="17762" y="19792"/>
                    <a:pt x="18553" y="18742"/>
                  </a:cubicBezTo>
                  <a:cubicBezTo>
                    <a:pt x="19234" y="17834"/>
                    <a:pt x="20233" y="17224"/>
                    <a:pt x="21199" y="16634"/>
                  </a:cubicBezTo>
                  <a:cubicBezTo>
                    <a:pt x="21666" y="16349"/>
                    <a:pt x="22152" y="16050"/>
                    <a:pt x="22600" y="15726"/>
                  </a:cubicBezTo>
                  <a:cubicBezTo>
                    <a:pt x="22989" y="15434"/>
                    <a:pt x="23475" y="15032"/>
                    <a:pt x="23735" y="14481"/>
                  </a:cubicBezTo>
                  <a:cubicBezTo>
                    <a:pt x="24266" y="13366"/>
                    <a:pt x="23709" y="12036"/>
                    <a:pt x="22930" y="11226"/>
                  </a:cubicBezTo>
                  <a:cubicBezTo>
                    <a:pt x="22276" y="10545"/>
                    <a:pt x="21420" y="10065"/>
                    <a:pt x="20596" y="9604"/>
                  </a:cubicBezTo>
                  <a:cubicBezTo>
                    <a:pt x="20382" y="9481"/>
                    <a:pt x="20168" y="9358"/>
                    <a:pt x="19954" y="9241"/>
                  </a:cubicBezTo>
                  <a:cubicBezTo>
                    <a:pt x="19033" y="8697"/>
                    <a:pt x="17911" y="7925"/>
                    <a:pt x="17444" y="6745"/>
                  </a:cubicBezTo>
                  <a:cubicBezTo>
                    <a:pt x="17191" y="6116"/>
                    <a:pt x="17153" y="5435"/>
                    <a:pt x="17101" y="4780"/>
                  </a:cubicBezTo>
                  <a:cubicBezTo>
                    <a:pt x="17068" y="4254"/>
                    <a:pt x="17029" y="3710"/>
                    <a:pt x="16893" y="3191"/>
                  </a:cubicBezTo>
                  <a:cubicBezTo>
                    <a:pt x="16394" y="1369"/>
                    <a:pt x="14468" y="33"/>
                    <a:pt x="125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57298" y="1018009"/>
              <a:ext cx="1826613" cy="2089017"/>
            </a:xfrm>
            <a:custGeom>
              <a:avLst/>
              <a:gdLst/>
              <a:ahLst/>
              <a:cxnLst/>
              <a:rect l="l" t="t" r="r" b="b"/>
              <a:pathLst>
                <a:path w="22990" h="26291" extrusionOk="0">
                  <a:moveTo>
                    <a:pt x="12101" y="26232"/>
                  </a:moveTo>
                  <a:cubicBezTo>
                    <a:pt x="11161" y="26232"/>
                    <a:pt x="10247" y="25823"/>
                    <a:pt x="9663" y="25136"/>
                  </a:cubicBezTo>
                  <a:cubicBezTo>
                    <a:pt x="9190" y="24578"/>
                    <a:pt x="8943" y="23871"/>
                    <a:pt x="8697" y="23184"/>
                  </a:cubicBezTo>
                  <a:cubicBezTo>
                    <a:pt x="8437" y="22432"/>
                    <a:pt x="8165" y="21660"/>
                    <a:pt x="7601" y="21089"/>
                  </a:cubicBezTo>
                  <a:cubicBezTo>
                    <a:pt x="6816" y="20305"/>
                    <a:pt x="5720" y="20136"/>
                    <a:pt x="4566" y="19948"/>
                  </a:cubicBezTo>
                  <a:cubicBezTo>
                    <a:pt x="3788" y="19825"/>
                    <a:pt x="2977" y="19695"/>
                    <a:pt x="2270" y="19364"/>
                  </a:cubicBezTo>
                  <a:cubicBezTo>
                    <a:pt x="1401" y="18949"/>
                    <a:pt x="694" y="18216"/>
                    <a:pt x="325" y="17328"/>
                  </a:cubicBezTo>
                  <a:cubicBezTo>
                    <a:pt x="91" y="16764"/>
                    <a:pt x="1" y="16174"/>
                    <a:pt x="78" y="15629"/>
                  </a:cubicBezTo>
                  <a:cubicBezTo>
                    <a:pt x="195" y="14831"/>
                    <a:pt x="649" y="14040"/>
                    <a:pt x="1473" y="13197"/>
                  </a:cubicBezTo>
                  <a:cubicBezTo>
                    <a:pt x="2167" y="12497"/>
                    <a:pt x="2945" y="11894"/>
                    <a:pt x="3788" y="11407"/>
                  </a:cubicBezTo>
                  <a:cubicBezTo>
                    <a:pt x="3950" y="11304"/>
                    <a:pt x="4118" y="11213"/>
                    <a:pt x="4287" y="11122"/>
                  </a:cubicBezTo>
                  <a:cubicBezTo>
                    <a:pt x="5590" y="10383"/>
                    <a:pt x="6939" y="9611"/>
                    <a:pt x="7536" y="8113"/>
                  </a:cubicBezTo>
                  <a:cubicBezTo>
                    <a:pt x="7873" y="7270"/>
                    <a:pt x="7789" y="6349"/>
                    <a:pt x="7717" y="5448"/>
                  </a:cubicBezTo>
                  <a:cubicBezTo>
                    <a:pt x="7659" y="4761"/>
                    <a:pt x="7594" y="4047"/>
                    <a:pt x="7717" y="3353"/>
                  </a:cubicBezTo>
                  <a:cubicBezTo>
                    <a:pt x="8022" y="1615"/>
                    <a:pt x="10149" y="202"/>
                    <a:pt x="11835" y="104"/>
                  </a:cubicBezTo>
                  <a:lnTo>
                    <a:pt x="11835" y="104"/>
                  </a:lnTo>
                  <a:cubicBezTo>
                    <a:pt x="13709" y="1"/>
                    <a:pt x="15538" y="1272"/>
                    <a:pt x="16012" y="3003"/>
                  </a:cubicBezTo>
                  <a:cubicBezTo>
                    <a:pt x="16141" y="3489"/>
                    <a:pt x="16180" y="4008"/>
                    <a:pt x="16213" y="4514"/>
                  </a:cubicBezTo>
                  <a:cubicBezTo>
                    <a:pt x="16251" y="5130"/>
                    <a:pt x="16290" y="5772"/>
                    <a:pt x="16530" y="6356"/>
                  </a:cubicBezTo>
                  <a:cubicBezTo>
                    <a:pt x="16971" y="7465"/>
                    <a:pt x="18022" y="8184"/>
                    <a:pt x="18884" y="8697"/>
                  </a:cubicBezTo>
                  <a:cubicBezTo>
                    <a:pt x="19092" y="8814"/>
                    <a:pt x="19293" y="8930"/>
                    <a:pt x="19494" y="9047"/>
                  </a:cubicBezTo>
                  <a:cubicBezTo>
                    <a:pt x="20272" y="9481"/>
                    <a:pt x="21083" y="9935"/>
                    <a:pt x="21705" y="10584"/>
                  </a:cubicBezTo>
                  <a:cubicBezTo>
                    <a:pt x="22464" y="11362"/>
                    <a:pt x="22989" y="12627"/>
                    <a:pt x="22477" y="13703"/>
                  </a:cubicBezTo>
                  <a:cubicBezTo>
                    <a:pt x="22224" y="14235"/>
                    <a:pt x="21764" y="14617"/>
                    <a:pt x="21394" y="14890"/>
                  </a:cubicBezTo>
                  <a:cubicBezTo>
                    <a:pt x="20972" y="15195"/>
                    <a:pt x="20505" y="15480"/>
                    <a:pt x="20065" y="15752"/>
                  </a:cubicBezTo>
                  <a:cubicBezTo>
                    <a:pt x="19157" y="16297"/>
                    <a:pt x="18223" y="16874"/>
                    <a:pt x="17581" y="17730"/>
                  </a:cubicBezTo>
                  <a:cubicBezTo>
                    <a:pt x="16835" y="18722"/>
                    <a:pt x="16576" y="19980"/>
                    <a:pt x="16323" y="21206"/>
                  </a:cubicBezTo>
                  <a:cubicBezTo>
                    <a:pt x="16063" y="22451"/>
                    <a:pt x="15798" y="23742"/>
                    <a:pt x="15019" y="24747"/>
                  </a:cubicBezTo>
                  <a:cubicBezTo>
                    <a:pt x="14377" y="25577"/>
                    <a:pt x="13405" y="26128"/>
                    <a:pt x="12425" y="26212"/>
                  </a:cubicBezTo>
                  <a:cubicBezTo>
                    <a:pt x="12315" y="26225"/>
                    <a:pt x="12205" y="26232"/>
                    <a:pt x="12101" y="26232"/>
                  </a:cubicBezTo>
                  <a:close/>
                  <a:moveTo>
                    <a:pt x="12056" y="130"/>
                  </a:moveTo>
                  <a:cubicBezTo>
                    <a:pt x="11978" y="130"/>
                    <a:pt x="11907" y="130"/>
                    <a:pt x="11835" y="137"/>
                  </a:cubicBezTo>
                  <a:cubicBezTo>
                    <a:pt x="10162" y="234"/>
                    <a:pt x="8068" y="1628"/>
                    <a:pt x="7756" y="3366"/>
                  </a:cubicBezTo>
                  <a:cubicBezTo>
                    <a:pt x="7633" y="4047"/>
                    <a:pt x="7692" y="4748"/>
                    <a:pt x="7756" y="5441"/>
                  </a:cubicBezTo>
                  <a:cubicBezTo>
                    <a:pt x="7828" y="6336"/>
                    <a:pt x="7912" y="7277"/>
                    <a:pt x="7581" y="8120"/>
                  </a:cubicBezTo>
                  <a:cubicBezTo>
                    <a:pt x="6978" y="9631"/>
                    <a:pt x="5623" y="10402"/>
                    <a:pt x="4313" y="11148"/>
                  </a:cubicBezTo>
                  <a:cubicBezTo>
                    <a:pt x="4144" y="11245"/>
                    <a:pt x="3982" y="11330"/>
                    <a:pt x="3807" y="11427"/>
                  </a:cubicBezTo>
                  <a:cubicBezTo>
                    <a:pt x="2964" y="11926"/>
                    <a:pt x="2186" y="12523"/>
                    <a:pt x="1505" y="13223"/>
                  </a:cubicBezTo>
                  <a:cubicBezTo>
                    <a:pt x="681" y="14053"/>
                    <a:pt x="228" y="14851"/>
                    <a:pt x="124" y="15629"/>
                  </a:cubicBezTo>
                  <a:cubicBezTo>
                    <a:pt x="46" y="16174"/>
                    <a:pt x="130" y="16744"/>
                    <a:pt x="364" y="17315"/>
                  </a:cubicBezTo>
                  <a:cubicBezTo>
                    <a:pt x="727" y="18191"/>
                    <a:pt x="1434" y="18930"/>
                    <a:pt x="2283" y="19332"/>
                  </a:cubicBezTo>
                  <a:cubicBezTo>
                    <a:pt x="2984" y="19663"/>
                    <a:pt x="3794" y="19792"/>
                    <a:pt x="4572" y="19915"/>
                  </a:cubicBezTo>
                  <a:cubicBezTo>
                    <a:pt x="5740" y="20104"/>
                    <a:pt x="6842" y="20272"/>
                    <a:pt x="7633" y="21070"/>
                  </a:cubicBezTo>
                  <a:cubicBezTo>
                    <a:pt x="8204" y="21634"/>
                    <a:pt x="8476" y="22412"/>
                    <a:pt x="8736" y="23177"/>
                  </a:cubicBezTo>
                  <a:cubicBezTo>
                    <a:pt x="8982" y="23858"/>
                    <a:pt x="9222" y="24572"/>
                    <a:pt x="9695" y="25123"/>
                  </a:cubicBezTo>
                  <a:cubicBezTo>
                    <a:pt x="10337" y="25875"/>
                    <a:pt x="11375" y="26290"/>
                    <a:pt x="12412" y="26193"/>
                  </a:cubicBezTo>
                  <a:cubicBezTo>
                    <a:pt x="13385" y="26102"/>
                    <a:pt x="14345" y="25551"/>
                    <a:pt x="14980" y="24734"/>
                  </a:cubicBezTo>
                  <a:cubicBezTo>
                    <a:pt x="15759" y="23735"/>
                    <a:pt x="16025" y="22445"/>
                    <a:pt x="16284" y="21206"/>
                  </a:cubicBezTo>
                  <a:cubicBezTo>
                    <a:pt x="16537" y="19980"/>
                    <a:pt x="16803" y="18709"/>
                    <a:pt x="17548" y="17711"/>
                  </a:cubicBezTo>
                  <a:cubicBezTo>
                    <a:pt x="18197" y="16855"/>
                    <a:pt x="19137" y="16278"/>
                    <a:pt x="20045" y="15726"/>
                  </a:cubicBezTo>
                  <a:cubicBezTo>
                    <a:pt x="20493" y="15460"/>
                    <a:pt x="20946" y="15175"/>
                    <a:pt x="21368" y="14864"/>
                  </a:cubicBezTo>
                  <a:cubicBezTo>
                    <a:pt x="21731" y="14591"/>
                    <a:pt x="22192" y="14215"/>
                    <a:pt x="22438" y="13690"/>
                  </a:cubicBezTo>
                  <a:cubicBezTo>
                    <a:pt x="22937" y="12627"/>
                    <a:pt x="22419" y="11381"/>
                    <a:pt x="21673" y="10610"/>
                  </a:cubicBezTo>
                  <a:cubicBezTo>
                    <a:pt x="21050" y="9961"/>
                    <a:pt x="20246" y="9514"/>
                    <a:pt x="19468" y="9079"/>
                  </a:cubicBezTo>
                  <a:cubicBezTo>
                    <a:pt x="19267" y="8963"/>
                    <a:pt x="19066" y="8852"/>
                    <a:pt x="18865" y="8729"/>
                  </a:cubicBezTo>
                  <a:cubicBezTo>
                    <a:pt x="17996" y="8217"/>
                    <a:pt x="16932" y="7491"/>
                    <a:pt x="16485" y="6369"/>
                  </a:cubicBezTo>
                  <a:cubicBezTo>
                    <a:pt x="16251" y="5785"/>
                    <a:pt x="16213" y="5137"/>
                    <a:pt x="16161" y="4514"/>
                  </a:cubicBezTo>
                  <a:cubicBezTo>
                    <a:pt x="16128" y="4021"/>
                    <a:pt x="16096" y="3502"/>
                    <a:pt x="15960" y="3016"/>
                  </a:cubicBezTo>
                  <a:cubicBezTo>
                    <a:pt x="15525" y="1362"/>
                    <a:pt x="13826" y="130"/>
                    <a:pt x="12056" y="1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974" y="1075695"/>
              <a:ext cx="1716810" cy="1966891"/>
            </a:xfrm>
            <a:custGeom>
              <a:avLst/>
              <a:gdLst/>
              <a:ahLst/>
              <a:cxnLst/>
              <a:rect l="l" t="t" r="r" b="b"/>
              <a:pathLst>
                <a:path w="21608" h="24754" extrusionOk="0">
                  <a:moveTo>
                    <a:pt x="11388" y="24721"/>
                  </a:moveTo>
                  <a:cubicBezTo>
                    <a:pt x="10506" y="24721"/>
                    <a:pt x="9637" y="24338"/>
                    <a:pt x="9092" y="23690"/>
                  </a:cubicBezTo>
                  <a:cubicBezTo>
                    <a:pt x="8651" y="23165"/>
                    <a:pt x="8411" y="22497"/>
                    <a:pt x="8184" y="21848"/>
                  </a:cubicBezTo>
                  <a:cubicBezTo>
                    <a:pt x="7938" y="21141"/>
                    <a:pt x="7685" y="20415"/>
                    <a:pt x="7160" y="19877"/>
                  </a:cubicBezTo>
                  <a:cubicBezTo>
                    <a:pt x="6407" y="19131"/>
                    <a:pt x="5383" y="18969"/>
                    <a:pt x="4293" y="18800"/>
                  </a:cubicBezTo>
                  <a:cubicBezTo>
                    <a:pt x="3560" y="18690"/>
                    <a:pt x="2795" y="18567"/>
                    <a:pt x="2134" y="18249"/>
                  </a:cubicBezTo>
                  <a:cubicBezTo>
                    <a:pt x="1323" y="17860"/>
                    <a:pt x="649" y="17166"/>
                    <a:pt x="299" y="16336"/>
                  </a:cubicBezTo>
                  <a:cubicBezTo>
                    <a:pt x="72" y="15804"/>
                    <a:pt x="0" y="15253"/>
                    <a:pt x="65" y="14734"/>
                  </a:cubicBezTo>
                  <a:cubicBezTo>
                    <a:pt x="169" y="13989"/>
                    <a:pt x="597" y="13230"/>
                    <a:pt x="1375" y="12445"/>
                  </a:cubicBezTo>
                  <a:cubicBezTo>
                    <a:pt x="2024" y="11790"/>
                    <a:pt x="2756" y="11220"/>
                    <a:pt x="3548" y="10753"/>
                  </a:cubicBezTo>
                  <a:cubicBezTo>
                    <a:pt x="3703" y="10662"/>
                    <a:pt x="3865" y="10571"/>
                    <a:pt x="4021" y="10487"/>
                  </a:cubicBezTo>
                  <a:cubicBezTo>
                    <a:pt x="5247" y="9787"/>
                    <a:pt x="6518" y="9067"/>
                    <a:pt x="7075" y="7653"/>
                  </a:cubicBezTo>
                  <a:cubicBezTo>
                    <a:pt x="7393" y="6862"/>
                    <a:pt x="7322" y="5993"/>
                    <a:pt x="7244" y="5143"/>
                  </a:cubicBezTo>
                  <a:cubicBezTo>
                    <a:pt x="7192" y="4495"/>
                    <a:pt x="7134" y="3821"/>
                    <a:pt x="7244" y="3172"/>
                  </a:cubicBezTo>
                  <a:cubicBezTo>
                    <a:pt x="7536" y="1525"/>
                    <a:pt x="9533" y="196"/>
                    <a:pt x="11122" y="111"/>
                  </a:cubicBezTo>
                  <a:lnTo>
                    <a:pt x="11122" y="124"/>
                  </a:lnTo>
                  <a:lnTo>
                    <a:pt x="11122" y="111"/>
                  </a:lnTo>
                  <a:cubicBezTo>
                    <a:pt x="12879" y="1"/>
                    <a:pt x="14604" y="1214"/>
                    <a:pt x="15052" y="2848"/>
                  </a:cubicBezTo>
                  <a:cubicBezTo>
                    <a:pt x="15175" y="3308"/>
                    <a:pt x="15214" y="3795"/>
                    <a:pt x="15240" y="4268"/>
                  </a:cubicBezTo>
                  <a:cubicBezTo>
                    <a:pt x="15279" y="4852"/>
                    <a:pt x="15317" y="5448"/>
                    <a:pt x="15538" y="5999"/>
                  </a:cubicBezTo>
                  <a:cubicBezTo>
                    <a:pt x="15959" y="7050"/>
                    <a:pt x="16939" y="7731"/>
                    <a:pt x="17756" y="8204"/>
                  </a:cubicBezTo>
                  <a:cubicBezTo>
                    <a:pt x="17944" y="8321"/>
                    <a:pt x="18138" y="8425"/>
                    <a:pt x="18326" y="8528"/>
                  </a:cubicBezTo>
                  <a:cubicBezTo>
                    <a:pt x="19066" y="8944"/>
                    <a:pt x="19818" y="9365"/>
                    <a:pt x="20408" y="9981"/>
                  </a:cubicBezTo>
                  <a:cubicBezTo>
                    <a:pt x="21115" y="10714"/>
                    <a:pt x="21608" y="11914"/>
                    <a:pt x="21134" y="12925"/>
                  </a:cubicBezTo>
                  <a:cubicBezTo>
                    <a:pt x="20894" y="13418"/>
                    <a:pt x="20460" y="13781"/>
                    <a:pt x="20110" y="14041"/>
                  </a:cubicBezTo>
                  <a:cubicBezTo>
                    <a:pt x="19714" y="14332"/>
                    <a:pt x="19286" y="14605"/>
                    <a:pt x="18865" y="14851"/>
                  </a:cubicBezTo>
                  <a:cubicBezTo>
                    <a:pt x="18009" y="15370"/>
                    <a:pt x="17127" y="15915"/>
                    <a:pt x="16530" y="16719"/>
                  </a:cubicBezTo>
                  <a:cubicBezTo>
                    <a:pt x="15830" y="17653"/>
                    <a:pt x="15577" y="18839"/>
                    <a:pt x="15343" y="19994"/>
                  </a:cubicBezTo>
                  <a:cubicBezTo>
                    <a:pt x="15103" y="21167"/>
                    <a:pt x="14851" y="22387"/>
                    <a:pt x="14111" y="23333"/>
                  </a:cubicBezTo>
                  <a:cubicBezTo>
                    <a:pt x="13502" y="24111"/>
                    <a:pt x="12587" y="24630"/>
                    <a:pt x="11666" y="24721"/>
                  </a:cubicBezTo>
                  <a:close/>
                  <a:moveTo>
                    <a:pt x="11342" y="150"/>
                  </a:moveTo>
                  <a:cubicBezTo>
                    <a:pt x="11277" y="150"/>
                    <a:pt x="11200" y="150"/>
                    <a:pt x="11135" y="157"/>
                  </a:cubicBezTo>
                  <a:cubicBezTo>
                    <a:pt x="9565" y="247"/>
                    <a:pt x="7588" y="1570"/>
                    <a:pt x="7296" y="3191"/>
                  </a:cubicBezTo>
                  <a:cubicBezTo>
                    <a:pt x="7179" y="3827"/>
                    <a:pt x="7237" y="4495"/>
                    <a:pt x="7296" y="5143"/>
                  </a:cubicBezTo>
                  <a:cubicBezTo>
                    <a:pt x="7367" y="5993"/>
                    <a:pt x="7438" y="6868"/>
                    <a:pt x="7127" y="7672"/>
                  </a:cubicBezTo>
                  <a:cubicBezTo>
                    <a:pt x="6556" y="9099"/>
                    <a:pt x="5285" y="9819"/>
                    <a:pt x="4053" y="10519"/>
                  </a:cubicBezTo>
                  <a:cubicBezTo>
                    <a:pt x="3898" y="10604"/>
                    <a:pt x="3736" y="10694"/>
                    <a:pt x="3580" y="10785"/>
                  </a:cubicBezTo>
                  <a:cubicBezTo>
                    <a:pt x="2789" y="11246"/>
                    <a:pt x="2056" y="11816"/>
                    <a:pt x="1421" y="12471"/>
                  </a:cubicBezTo>
                  <a:cubicBezTo>
                    <a:pt x="642" y="13256"/>
                    <a:pt x="221" y="14002"/>
                    <a:pt x="111" y="14741"/>
                  </a:cubicBezTo>
                  <a:cubicBezTo>
                    <a:pt x="39" y="15247"/>
                    <a:pt x="124" y="15791"/>
                    <a:pt x="338" y="16323"/>
                  </a:cubicBezTo>
                  <a:cubicBezTo>
                    <a:pt x="681" y="17147"/>
                    <a:pt x="1343" y="17834"/>
                    <a:pt x="2147" y="18217"/>
                  </a:cubicBezTo>
                  <a:cubicBezTo>
                    <a:pt x="2802" y="18535"/>
                    <a:pt x="3567" y="18645"/>
                    <a:pt x="4293" y="18762"/>
                  </a:cubicBezTo>
                  <a:cubicBezTo>
                    <a:pt x="5389" y="18930"/>
                    <a:pt x="6427" y="19092"/>
                    <a:pt x="7179" y="19844"/>
                  </a:cubicBezTo>
                  <a:cubicBezTo>
                    <a:pt x="7717" y="20383"/>
                    <a:pt x="7977" y="21122"/>
                    <a:pt x="8217" y="21822"/>
                  </a:cubicBezTo>
                  <a:cubicBezTo>
                    <a:pt x="8444" y="22471"/>
                    <a:pt x="8677" y="23139"/>
                    <a:pt x="9118" y="23658"/>
                  </a:cubicBezTo>
                  <a:cubicBezTo>
                    <a:pt x="9715" y="24371"/>
                    <a:pt x="10700" y="24753"/>
                    <a:pt x="11679" y="24663"/>
                  </a:cubicBezTo>
                  <a:cubicBezTo>
                    <a:pt x="12594" y="24572"/>
                    <a:pt x="13502" y="24060"/>
                    <a:pt x="14105" y="23294"/>
                  </a:cubicBezTo>
                  <a:cubicBezTo>
                    <a:pt x="14831" y="22354"/>
                    <a:pt x="15084" y="21141"/>
                    <a:pt x="15324" y="19968"/>
                  </a:cubicBezTo>
                  <a:cubicBezTo>
                    <a:pt x="15564" y="18813"/>
                    <a:pt x="15810" y="17620"/>
                    <a:pt x="16517" y="16680"/>
                  </a:cubicBezTo>
                  <a:cubicBezTo>
                    <a:pt x="17127" y="15869"/>
                    <a:pt x="18009" y="15325"/>
                    <a:pt x="18871" y="14806"/>
                  </a:cubicBezTo>
                  <a:cubicBezTo>
                    <a:pt x="19293" y="14553"/>
                    <a:pt x="19721" y="14287"/>
                    <a:pt x="20116" y="13995"/>
                  </a:cubicBezTo>
                  <a:cubicBezTo>
                    <a:pt x="20466" y="13736"/>
                    <a:pt x="20894" y="13379"/>
                    <a:pt x="21121" y="12893"/>
                  </a:cubicBezTo>
                  <a:cubicBezTo>
                    <a:pt x="21595" y="11894"/>
                    <a:pt x="21108" y="10720"/>
                    <a:pt x="20408" y="9988"/>
                  </a:cubicBezTo>
                  <a:cubicBezTo>
                    <a:pt x="19824" y="9384"/>
                    <a:pt x="19066" y="8956"/>
                    <a:pt x="18333" y="8548"/>
                  </a:cubicBezTo>
                  <a:cubicBezTo>
                    <a:pt x="18151" y="8444"/>
                    <a:pt x="17950" y="8334"/>
                    <a:pt x="17756" y="8224"/>
                  </a:cubicBezTo>
                  <a:cubicBezTo>
                    <a:pt x="16939" y="7744"/>
                    <a:pt x="15946" y="7056"/>
                    <a:pt x="15518" y="5999"/>
                  </a:cubicBezTo>
                  <a:cubicBezTo>
                    <a:pt x="15304" y="5448"/>
                    <a:pt x="15259" y="4845"/>
                    <a:pt x="15220" y="4261"/>
                  </a:cubicBezTo>
                  <a:cubicBezTo>
                    <a:pt x="15188" y="3788"/>
                    <a:pt x="15155" y="3302"/>
                    <a:pt x="15032" y="2848"/>
                  </a:cubicBezTo>
                  <a:cubicBezTo>
                    <a:pt x="14598" y="1311"/>
                    <a:pt x="13009" y="150"/>
                    <a:pt x="11342" y="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9656" y="1134970"/>
              <a:ext cx="1612250" cy="1845798"/>
            </a:xfrm>
            <a:custGeom>
              <a:avLst/>
              <a:gdLst/>
              <a:ahLst/>
              <a:cxnLst/>
              <a:rect l="l" t="t" r="r" b="b"/>
              <a:pathLst>
                <a:path w="20292" h="23230" extrusionOk="0">
                  <a:moveTo>
                    <a:pt x="10688" y="23197"/>
                  </a:moveTo>
                  <a:cubicBezTo>
                    <a:pt x="9851" y="23197"/>
                    <a:pt x="9047" y="22840"/>
                    <a:pt x="8528" y="22231"/>
                  </a:cubicBezTo>
                  <a:cubicBezTo>
                    <a:pt x="8113" y="21738"/>
                    <a:pt x="7899" y="21109"/>
                    <a:pt x="7679" y="20506"/>
                  </a:cubicBezTo>
                  <a:cubicBezTo>
                    <a:pt x="7445" y="19838"/>
                    <a:pt x="7212" y="19157"/>
                    <a:pt x="6712" y="18657"/>
                  </a:cubicBezTo>
                  <a:cubicBezTo>
                    <a:pt x="6019" y="17957"/>
                    <a:pt x="5052" y="17802"/>
                    <a:pt x="4034" y="17652"/>
                  </a:cubicBezTo>
                  <a:cubicBezTo>
                    <a:pt x="3340" y="17542"/>
                    <a:pt x="2627" y="17432"/>
                    <a:pt x="2004" y="17134"/>
                  </a:cubicBezTo>
                  <a:cubicBezTo>
                    <a:pt x="1246" y="16764"/>
                    <a:pt x="617" y="16109"/>
                    <a:pt x="286" y="15331"/>
                  </a:cubicBezTo>
                  <a:cubicBezTo>
                    <a:pt x="72" y="14831"/>
                    <a:pt x="1" y="14313"/>
                    <a:pt x="65" y="13826"/>
                  </a:cubicBezTo>
                  <a:cubicBezTo>
                    <a:pt x="163" y="13126"/>
                    <a:pt x="571" y="12419"/>
                    <a:pt x="1298" y="11673"/>
                  </a:cubicBezTo>
                  <a:cubicBezTo>
                    <a:pt x="1907" y="11057"/>
                    <a:pt x="2595" y="10526"/>
                    <a:pt x="3340" y="10085"/>
                  </a:cubicBezTo>
                  <a:cubicBezTo>
                    <a:pt x="3489" y="10000"/>
                    <a:pt x="3632" y="9916"/>
                    <a:pt x="3781" y="9838"/>
                  </a:cubicBezTo>
                  <a:cubicBezTo>
                    <a:pt x="4929" y="9177"/>
                    <a:pt x="6122" y="8509"/>
                    <a:pt x="6648" y="7186"/>
                  </a:cubicBezTo>
                  <a:cubicBezTo>
                    <a:pt x="6939" y="6447"/>
                    <a:pt x="6875" y="5623"/>
                    <a:pt x="6810" y="4825"/>
                  </a:cubicBezTo>
                  <a:cubicBezTo>
                    <a:pt x="6764" y="4216"/>
                    <a:pt x="6706" y="3587"/>
                    <a:pt x="6810" y="2977"/>
                  </a:cubicBezTo>
                  <a:cubicBezTo>
                    <a:pt x="7089" y="1440"/>
                    <a:pt x="8956" y="189"/>
                    <a:pt x="10441" y="98"/>
                  </a:cubicBezTo>
                  <a:lnTo>
                    <a:pt x="10441" y="117"/>
                  </a:lnTo>
                  <a:lnTo>
                    <a:pt x="10441" y="98"/>
                  </a:lnTo>
                  <a:cubicBezTo>
                    <a:pt x="12095" y="1"/>
                    <a:pt x="13716" y="1129"/>
                    <a:pt x="14131" y="2672"/>
                  </a:cubicBezTo>
                  <a:cubicBezTo>
                    <a:pt x="14254" y="3100"/>
                    <a:pt x="14274" y="3561"/>
                    <a:pt x="14306" y="4002"/>
                  </a:cubicBezTo>
                  <a:cubicBezTo>
                    <a:pt x="14351" y="4540"/>
                    <a:pt x="14384" y="5111"/>
                    <a:pt x="14591" y="5630"/>
                  </a:cubicBezTo>
                  <a:cubicBezTo>
                    <a:pt x="14981" y="6609"/>
                    <a:pt x="15914" y="7251"/>
                    <a:pt x="16680" y="7698"/>
                  </a:cubicBezTo>
                  <a:cubicBezTo>
                    <a:pt x="16855" y="7802"/>
                    <a:pt x="17030" y="7899"/>
                    <a:pt x="17211" y="8003"/>
                  </a:cubicBezTo>
                  <a:cubicBezTo>
                    <a:pt x="17899" y="8392"/>
                    <a:pt x="18612" y="8788"/>
                    <a:pt x="19163" y="9365"/>
                  </a:cubicBezTo>
                  <a:cubicBezTo>
                    <a:pt x="19831" y="10052"/>
                    <a:pt x="20292" y="11174"/>
                    <a:pt x="19844" y="12121"/>
                  </a:cubicBezTo>
                  <a:cubicBezTo>
                    <a:pt x="19624" y="12588"/>
                    <a:pt x="19222" y="12925"/>
                    <a:pt x="18891" y="13165"/>
                  </a:cubicBezTo>
                  <a:cubicBezTo>
                    <a:pt x="18515" y="13444"/>
                    <a:pt x="18113" y="13684"/>
                    <a:pt x="17724" y="13930"/>
                  </a:cubicBezTo>
                  <a:cubicBezTo>
                    <a:pt x="16919" y="14416"/>
                    <a:pt x="16096" y="14916"/>
                    <a:pt x="15525" y="15668"/>
                  </a:cubicBezTo>
                  <a:cubicBezTo>
                    <a:pt x="14870" y="16543"/>
                    <a:pt x="14637" y="17665"/>
                    <a:pt x="14416" y="18742"/>
                  </a:cubicBezTo>
                  <a:cubicBezTo>
                    <a:pt x="14189" y="19844"/>
                    <a:pt x="13949" y="20986"/>
                    <a:pt x="13256" y="21874"/>
                  </a:cubicBezTo>
                  <a:cubicBezTo>
                    <a:pt x="12691" y="22600"/>
                    <a:pt x="11829" y="23087"/>
                    <a:pt x="10960" y="23171"/>
                  </a:cubicBezTo>
                  <a:cubicBezTo>
                    <a:pt x="10863" y="23184"/>
                    <a:pt x="10778" y="23197"/>
                    <a:pt x="10688" y="23197"/>
                  </a:cubicBezTo>
                  <a:close/>
                  <a:moveTo>
                    <a:pt x="10636" y="143"/>
                  </a:moveTo>
                  <a:cubicBezTo>
                    <a:pt x="10571" y="143"/>
                    <a:pt x="10506" y="143"/>
                    <a:pt x="10441" y="150"/>
                  </a:cubicBezTo>
                  <a:cubicBezTo>
                    <a:pt x="8969" y="228"/>
                    <a:pt x="7114" y="1473"/>
                    <a:pt x="6842" y="2997"/>
                  </a:cubicBezTo>
                  <a:cubicBezTo>
                    <a:pt x="6738" y="3593"/>
                    <a:pt x="6790" y="4216"/>
                    <a:pt x="6842" y="4825"/>
                  </a:cubicBezTo>
                  <a:cubicBezTo>
                    <a:pt x="6907" y="5623"/>
                    <a:pt x="6985" y="6447"/>
                    <a:pt x="6680" y="7199"/>
                  </a:cubicBezTo>
                  <a:cubicBezTo>
                    <a:pt x="6155" y="8541"/>
                    <a:pt x="4955" y="9222"/>
                    <a:pt x="3794" y="9877"/>
                  </a:cubicBezTo>
                  <a:cubicBezTo>
                    <a:pt x="3652" y="9955"/>
                    <a:pt x="3502" y="10046"/>
                    <a:pt x="3360" y="10130"/>
                  </a:cubicBezTo>
                  <a:cubicBezTo>
                    <a:pt x="2614" y="10564"/>
                    <a:pt x="1933" y="11090"/>
                    <a:pt x="1324" y="11706"/>
                  </a:cubicBezTo>
                  <a:cubicBezTo>
                    <a:pt x="597" y="12445"/>
                    <a:pt x="195" y="13145"/>
                    <a:pt x="98" y="13833"/>
                  </a:cubicBezTo>
                  <a:cubicBezTo>
                    <a:pt x="33" y="14313"/>
                    <a:pt x="111" y="14818"/>
                    <a:pt x="318" y="15318"/>
                  </a:cubicBezTo>
                  <a:cubicBezTo>
                    <a:pt x="643" y="16083"/>
                    <a:pt x="1259" y="16732"/>
                    <a:pt x="2011" y="17088"/>
                  </a:cubicBezTo>
                  <a:cubicBezTo>
                    <a:pt x="2627" y="17380"/>
                    <a:pt x="3340" y="17497"/>
                    <a:pt x="4034" y="17600"/>
                  </a:cubicBezTo>
                  <a:cubicBezTo>
                    <a:pt x="5059" y="17763"/>
                    <a:pt x="6031" y="17918"/>
                    <a:pt x="6738" y="18625"/>
                  </a:cubicBezTo>
                  <a:cubicBezTo>
                    <a:pt x="7244" y="19124"/>
                    <a:pt x="7484" y="19812"/>
                    <a:pt x="7718" y="20480"/>
                  </a:cubicBezTo>
                  <a:cubicBezTo>
                    <a:pt x="7932" y="21089"/>
                    <a:pt x="8152" y="21712"/>
                    <a:pt x="8561" y="22198"/>
                  </a:cubicBezTo>
                  <a:cubicBezTo>
                    <a:pt x="9131" y="22860"/>
                    <a:pt x="10046" y="23229"/>
                    <a:pt x="10960" y="23138"/>
                  </a:cubicBezTo>
                  <a:cubicBezTo>
                    <a:pt x="11822" y="23054"/>
                    <a:pt x="12672" y="22581"/>
                    <a:pt x="13230" y="21855"/>
                  </a:cubicBezTo>
                  <a:cubicBezTo>
                    <a:pt x="13923" y="20973"/>
                    <a:pt x="14157" y="19838"/>
                    <a:pt x="14384" y="18742"/>
                  </a:cubicBezTo>
                  <a:cubicBezTo>
                    <a:pt x="14611" y="17659"/>
                    <a:pt x="14838" y="16537"/>
                    <a:pt x="15499" y="15655"/>
                  </a:cubicBezTo>
                  <a:cubicBezTo>
                    <a:pt x="16070" y="14896"/>
                    <a:pt x="16906" y="14390"/>
                    <a:pt x="17704" y="13898"/>
                  </a:cubicBezTo>
                  <a:cubicBezTo>
                    <a:pt x="18093" y="13664"/>
                    <a:pt x="18502" y="13411"/>
                    <a:pt x="18871" y="13132"/>
                  </a:cubicBezTo>
                  <a:cubicBezTo>
                    <a:pt x="19196" y="12893"/>
                    <a:pt x="19604" y="12562"/>
                    <a:pt x="19825" y="12095"/>
                  </a:cubicBezTo>
                  <a:cubicBezTo>
                    <a:pt x="20266" y="11168"/>
                    <a:pt x="19805" y="10065"/>
                    <a:pt x="19150" y="9384"/>
                  </a:cubicBezTo>
                  <a:cubicBezTo>
                    <a:pt x="18599" y="8814"/>
                    <a:pt x="17892" y="8418"/>
                    <a:pt x="17205" y="8029"/>
                  </a:cubicBezTo>
                  <a:cubicBezTo>
                    <a:pt x="17023" y="7932"/>
                    <a:pt x="16848" y="7828"/>
                    <a:pt x="16667" y="7718"/>
                  </a:cubicBezTo>
                  <a:cubicBezTo>
                    <a:pt x="15901" y="7264"/>
                    <a:pt x="14968" y="6628"/>
                    <a:pt x="14572" y="5636"/>
                  </a:cubicBezTo>
                  <a:cubicBezTo>
                    <a:pt x="14358" y="5117"/>
                    <a:pt x="14326" y="4553"/>
                    <a:pt x="14287" y="4002"/>
                  </a:cubicBezTo>
                  <a:cubicBezTo>
                    <a:pt x="14254" y="3561"/>
                    <a:pt x="14228" y="3107"/>
                    <a:pt x="14105" y="2679"/>
                  </a:cubicBezTo>
                  <a:cubicBezTo>
                    <a:pt x="13703" y="1226"/>
                    <a:pt x="12205" y="143"/>
                    <a:pt x="1063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17895" y="1196311"/>
              <a:ext cx="1505545" cy="1721049"/>
            </a:xfrm>
            <a:custGeom>
              <a:avLst/>
              <a:gdLst/>
              <a:ahLst/>
              <a:cxnLst/>
              <a:rect l="l" t="t" r="r" b="b"/>
              <a:pathLst>
                <a:path w="18949" h="21660" extrusionOk="0">
                  <a:moveTo>
                    <a:pt x="9981" y="21634"/>
                  </a:moveTo>
                  <a:cubicBezTo>
                    <a:pt x="9202" y="21634"/>
                    <a:pt x="8444" y="21303"/>
                    <a:pt x="7970" y="20739"/>
                  </a:cubicBezTo>
                  <a:cubicBezTo>
                    <a:pt x="7581" y="20272"/>
                    <a:pt x="7374" y="19688"/>
                    <a:pt x="7173" y="19124"/>
                  </a:cubicBezTo>
                  <a:cubicBezTo>
                    <a:pt x="6952" y="18508"/>
                    <a:pt x="6738" y="17866"/>
                    <a:pt x="6271" y="17406"/>
                  </a:cubicBezTo>
                  <a:cubicBezTo>
                    <a:pt x="5623" y="16757"/>
                    <a:pt x="4728" y="16608"/>
                    <a:pt x="3768" y="16465"/>
                  </a:cubicBezTo>
                  <a:cubicBezTo>
                    <a:pt x="3120" y="16362"/>
                    <a:pt x="2458" y="16264"/>
                    <a:pt x="1875" y="15985"/>
                  </a:cubicBezTo>
                  <a:cubicBezTo>
                    <a:pt x="1161" y="15648"/>
                    <a:pt x="578" y="15039"/>
                    <a:pt x="266" y="14306"/>
                  </a:cubicBezTo>
                  <a:cubicBezTo>
                    <a:pt x="72" y="13839"/>
                    <a:pt x="0" y="13353"/>
                    <a:pt x="65" y="12905"/>
                  </a:cubicBezTo>
                  <a:cubicBezTo>
                    <a:pt x="156" y="12250"/>
                    <a:pt x="532" y="11595"/>
                    <a:pt x="1213" y="10895"/>
                  </a:cubicBezTo>
                  <a:cubicBezTo>
                    <a:pt x="1784" y="10318"/>
                    <a:pt x="2426" y="9825"/>
                    <a:pt x="3120" y="9410"/>
                  </a:cubicBezTo>
                  <a:cubicBezTo>
                    <a:pt x="3256" y="9332"/>
                    <a:pt x="3398" y="9261"/>
                    <a:pt x="3535" y="9176"/>
                  </a:cubicBezTo>
                  <a:cubicBezTo>
                    <a:pt x="4611" y="8567"/>
                    <a:pt x="5720" y="7938"/>
                    <a:pt x="6206" y="6699"/>
                  </a:cubicBezTo>
                  <a:cubicBezTo>
                    <a:pt x="6485" y="6005"/>
                    <a:pt x="6420" y="5240"/>
                    <a:pt x="6356" y="4501"/>
                  </a:cubicBezTo>
                  <a:cubicBezTo>
                    <a:pt x="6304" y="3930"/>
                    <a:pt x="6258" y="3340"/>
                    <a:pt x="6356" y="2776"/>
                  </a:cubicBezTo>
                  <a:cubicBezTo>
                    <a:pt x="6615" y="1330"/>
                    <a:pt x="8359" y="163"/>
                    <a:pt x="9754" y="91"/>
                  </a:cubicBezTo>
                  <a:lnTo>
                    <a:pt x="9754" y="91"/>
                  </a:lnTo>
                  <a:cubicBezTo>
                    <a:pt x="11290" y="0"/>
                    <a:pt x="12808" y="1057"/>
                    <a:pt x="13197" y="2491"/>
                  </a:cubicBezTo>
                  <a:cubicBezTo>
                    <a:pt x="13307" y="2893"/>
                    <a:pt x="13333" y="3314"/>
                    <a:pt x="13366" y="3729"/>
                  </a:cubicBezTo>
                  <a:cubicBezTo>
                    <a:pt x="13398" y="4241"/>
                    <a:pt x="13437" y="4767"/>
                    <a:pt x="13625" y="5247"/>
                  </a:cubicBezTo>
                  <a:cubicBezTo>
                    <a:pt x="13988" y="6161"/>
                    <a:pt x="14857" y="6751"/>
                    <a:pt x="15570" y="7173"/>
                  </a:cubicBezTo>
                  <a:cubicBezTo>
                    <a:pt x="15733" y="7270"/>
                    <a:pt x="15901" y="7367"/>
                    <a:pt x="16076" y="7458"/>
                  </a:cubicBezTo>
                  <a:cubicBezTo>
                    <a:pt x="16712" y="7815"/>
                    <a:pt x="17380" y="8191"/>
                    <a:pt x="17898" y="8729"/>
                  </a:cubicBezTo>
                  <a:cubicBezTo>
                    <a:pt x="18514" y="9371"/>
                    <a:pt x="18949" y="10415"/>
                    <a:pt x="18527" y="11310"/>
                  </a:cubicBezTo>
                  <a:cubicBezTo>
                    <a:pt x="18320" y="11744"/>
                    <a:pt x="17944" y="12062"/>
                    <a:pt x="17639" y="12289"/>
                  </a:cubicBezTo>
                  <a:cubicBezTo>
                    <a:pt x="17289" y="12549"/>
                    <a:pt x="16906" y="12775"/>
                    <a:pt x="16543" y="13002"/>
                  </a:cubicBezTo>
                  <a:cubicBezTo>
                    <a:pt x="15797" y="13456"/>
                    <a:pt x="15026" y="13930"/>
                    <a:pt x="14494" y="14630"/>
                  </a:cubicBezTo>
                  <a:cubicBezTo>
                    <a:pt x="13878" y="15454"/>
                    <a:pt x="13664" y="16491"/>
                    <a:pt x="13456" y="17503"/>
                  </a:cubicBezTo>
                  <a:cubicBezTo>
                    <a:pt x="13242" y="18534"/>
                    <a:pt x="13015" y="19591"/>
                    <a:pt x="12380" y="20428"/>
                  </a:cubicBezTo>
                  <a:cubicBezTo>
                    <a:pt x="11842" y="21108"/>
                    <a:pt x="11051" y="21562"/>
                    <a:pt x="10227" y="21647"/>
                  </a:cubicBezTo>
                  <a:cubicBezTo>
                    <a:pt x="10149" y="21634"/>
                    <a:pt x="10065" y="21634"/>
                    <a:pt x="9981" y="21634"/>
                  </a:cubicBezTo>
                  <a:close/>
                  <a:moveTo>
                    <a:pt x="9754" y="98"/>
                  </a:moveTo>
                  <a:lnTo>
                    <a:pt x="9754" y="117"/>
                  </a:lnTo>
                  <a:cubicBezTo>
                    <a:pt x="8372" y="195"/>
                    <a:pt x="6647" y="1349"/>
                    <a:pt x="6388" y="2776"/>
                  </a:cubicBezTo>
                  <a:cubicBezTo>
                    <a:pt x="6291" y="3334"/>
                    <a:pt x="6336" y="3917"/>
                    <a:pt x="6388" y="4481"/>
                  </a:cubicBezTo>
                  <a:cubicBezTo>
                    <a:pt x="6453" y="5227"/>
                    <a:pt x="6518" y="5999"/>
                    <a:pt x="6232" y="6699"/>
                  </a:cubicBezTo>
                  <a:cubicBezTo>
                    <a:pt x="5739" y="7944"/>
                    <a:pt x="4618" y="8580"/>
                    <a:pt x="3541" y="9189"/>
                  </a:cubicBezTo>
                  <a:cubicBezTo>
                    <a:pt x="3405" y="9274"/>
                    <a:pt x="3269" y="9345"/>
                    <a:pt x="3126" y="9429"/>
                  </a:cubicBezTo>
                  <a:cubicBezTo>
                    <a:pt x="2432" y="9831"/>
                    <a:pt x="1790" y="10324"/>
                    <a:pt x="1233" y="10901"/>
                  </a:cubicBezTo>
                  <a:cubicBezTo>
                    <a:pt x="552" y="11595"/>
                    <a:pt x="176" y="12244"/>
                    <a:pt x="85" y="12892"/>
                  </a:cubicBezTo>
                  <a:cubicBezTo>
                    <a:pt x="26" y="13333"/>
                    <a:pt x="98" y="13813"/>
                    <a:pt x="292" y="14273"/>
                  </a:cubicBezTo>
                  <a:cubicBezTo>
                    <a:pt x="591" y="15000"/>
                    <a:pt x="1168" y="15603"/>
                    <a:pt x="1868" y="15940"/>
                  </a:cubicBezTo>
                  <a:cubicBezTo>
                    <a:pt x="2445" y="16212"/>
                    <a:pt x="3113" y="16316"/>
                    <a:pt x="3755" y="16413"/>
                  </a:cubicBezTo>
                  <a:cubicBezTo>
                    <a:pt x="4715" y="16569"/>
                    <a:pt x="5623" y="16705"/>
                    <a:pt x="6284" y="17367"/>
                  </a:cubicBezTo>
                  <a:cubicBezTo>
                    <a:pt x="6751" y="17834"/>
                    <a:pt x="6978" y="18476"/>
                    <a:pt x="7199" y="19098"/>
                  </a:cubicBezTo>
                  <a:cubicBezTo>
                    <a:pt x="7393" y="19669"/>
                    <a:pt x="7601" y="20252"/>
                    <a:pt x="7983" y="20700"/>
                  </a:cubicBezTo>
                  <a:cubicBezTo>
                    <a:pt x="8508" y="21329"/>
                    <a:pt x="9371" y="21660"/>
                    <a:pt x="10220" y="21575"/>
                  </a:cubicBezTo>
                  <a:cubicBezTo>
                    <a:pt x="11025" y="21504"/>
                    <a:pt x="11816" y="21050"/>
                    <a:pt x="12334" y="20376"/>
                  </a:cubicBezTo>
                  <a:cubicBezTo>
                    <a:pt x="12976" y="19552"/>
                    <a:pt x="13197" y="18495"/>
                    <a:pt x="13404" y="17470"/>
                  </a:cubicBezTo>
                  <a:cubicBezTo>
                    <a:pt x="13618" y="16459"/>
                    <a:pt x="13839" y="15408"/>
                    <a:pt x="14455" y="14585"/>
                  </a:cubicBezTo>
                  <a:cubicBezTo>
                    <a:pt x="14987" y="13871"/>
                    <a:pt x="15758" y="13398"/>
                    <a:pt x="16511" y="12944"/>
                  </a:cubicBezTo>
                  <a:cubicBezTo>
                    <a:pt x="16874" y="12717"/>
                    <a:pt x="17256" y="12490"/>
                    <a:pt x="17607" y="12231"/>
                  </a:cubicBezTo>
                  <a:cubicBezTo>
                    <a:pt x="17905" y="12004"/>
                    <a:pt x="18288" y="11699"/>
                    <a:pt x="18489" y="11271"/>
                  </a:cubicBezTo>
                  <a:cubicBezTo>
                    <a:pt x="18904" y="10396"/>
                    <a:pt x="18476" y="9364"/>
                    <a:pt x="17866" y="8729"/>
                  </a:cubicBezTo>
                  <a:cubicBezTo>
                    <a:pt x="17354" y="8197"/>
                    <a:pt x="16692" y="7821"/>
                    <a:pt x="16050" y="7464"/>
                  </a:cubicBezTo>
                  <a:cubicBezTo>
                    <a:pt x="15888" y="7380"/>
                    <a:pt x="15720" y="7283"/>
                    <a:pt x="15544" y="7186"/>
                  </a:cubicBezTo>
                  <a:cubicBezTo>
                    <a:pt x="14825" y="6758"/>
                    <a:pt x="13956" y="6161"/>
                    <a:pt x="13586" y="5240"/>
                  </a:cubicBezTo>
                  <a:cubicBezTo>
                    <a:pt x="13392" y="4754"/>
                    <a:pt x="13359" y="4222"/>
                    <a:pt x="13320" y="3703"/>
                  </a:cubicBezTo>
                  <a:cubicBezTo>
                    <a:pt x="13294" y="3295"/>
                    <a:pt x="13262" y="2873"/>
                    <a:pt x="13158" y="2471"/>
                  </a:cubicBezTo>
                  <a:cubicBezTo>
                    <a:pt x="12769" y="1057"/>
                    <a:pt x="11264" y="20"/>
                    <a:pt x="9754" y="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75101" y="1255031"/>
              <a:ext cx="1398920" cy="1600512"/>
            </a:xfrm>
            <a:custGeom>
              <a:avLst/>
              <a:gdLst/>
              <a:ahLst/>
              <a:cxnLst/>
              <a:rect l="l" t="t" r="r" b="b"/>
              <a:pathLst>
                <a:path w="17607" h="20143" extrusionOk="0">
                  <a:moveTo>
                    <a:pt x="9280" y="20117"/>
                  </a:moveTo>
                  <a:cubicBezTo>
                    <a:pt x="8560" y="20117"/>
                    <a:pt x="7853" y="19812"/>
                    <a:pt x="7412" y="19274"/>
                  </a:cubicBezTo>
                  <a:cubicBezTo>
                    <a:pt x="7043" y="18846"/>
                    <a:pt x="6861" y="18301"/>
                    <a:pt x="6673" y="17776"/>
                  </a:cubicBezTo>
                  <a:cubicBezTo>
                    <a:pt x="6472" y="17198"/>
                    <a:pt x="6265" y="16608"/>
                    <a:pt x="5830" y="16180"/>
                  </a:cubicBezTo>
                  <a:cubicBezTo>
                    <a:pt x="5227" y="15577"/>
                    <a:pt x="4384" y="15441"/>
                    <a:pt x="3502" y="15305"/>
                  </a:cubicBezTo>
                  <a:cubicBezTo>
                    <a:pt x="2905" y="15208"/>
                    <a:pt x="2283" y="15110"/>
                    <a:pt x="1745" y="14857"/>
                  </a:cubicBezTo>
                  <a:cubicBezTo>
                    <a:pt x="1077" y="14540"/>
                    <a:pt x="532" y="13975"/>
                    <a:pt x="253" y="13295"/>
                  </a:cubicBezTo>
                  <a:cubicBezTo>
                    <a:pt x="72" y="12854"/>
                    <a:pt x="0" y="12413"/>
                    <a:pt x="65" y="11991"/>
                  </a:cubicBezTo>
                  <a:cubicBezTo>
                    <a:pt x="149" y="11382"/>
                    <a:pt x="500" y="10772"/>
                    <a:pt x="1135" y="10123"/>
                  </a:cubicBezTo>
                  <a:cubicBezTo>
                    <a:pt x="1660" y="9592"/>
                    <a:pt x="2257" y="9125"/>
                    <a:pt x="2905" y="8749"/>
                  </a:cubicBezTo>
                  <a:cubicBezTo>
                    <a:pt x="3035" y="8671"/>
                    <a:pt x="3152" y="8600"/>
                    <a:pt x="3282" y="8528"/>
                  </a:cubicBezTo>
                  <a:cubicBezTo>
                    <a:pt x="4280" y="7958"/>
                    <a:pt x="5311" y="7374"/>
                    <a:pt x="5772" y="6226"/>
                  </a:cubicBezTo>
                  <a:cubicBezTo>
                    <a:pt x="6025" y="5584"/>
                    <a:pt x="5966" y="4871"/>
                    <a:pt x="5908" y="4183"/>
                  </a:cubicBezTo>
                  <a:cubicBezTo>
                    <a:pt x="5862" y="3658"/>
                    <a:pt x="5824" y="3107"/>
                    <a:pt x="5908" y="2575"/>
                  </a:cubicBezTo>
                  <a:cubicBezTo>
                    <a:pt x="6154" y="1239"/>
                    <a:pt x="7775" y="156"/>
                    <a:pt x="9066" y="78"/>
                  </a:cubicBezTo>
                  <a:lnTo>
                    <a:pt x="9066" y="78"/>
                  </a:lnTo>
                  <a:cubicBezTo>
                    <a:pt x="10499" y="1"/>
                    <a:pt x="11900" y="980"/>
                    <a:pt x="12263" y="2309"/>
                  </a:cubicBezTo>
                  <a:cubicBezTo>
                    <a:pt x="12373" y="2685"/>
                    <a:pt x="12393" y="3081"/>
                    <a:pt x="12419" y="3464"/>
                  </a:cubicBezTo>
                  <a:cubicBezTo>
                    <a:pt x="12451" y="3937"/>
                    <a:pt x="12483" y="4423"/>
                    <a:pt x="12665" y="4871"/>
                  </a:cubicBezTo>
                  <a:cubicBezTo>
                    <a:pt x="13002" y="5720"/>
                    <a:pt x="13806" y="6271"/>
                    <a:pt x="14468" y="6661"/>
                  </a:cubicBezTo>
                  <a:lnTo>
                    <a:pt x="14935" y="6933"/>
                  </a:lnTo>
                  <a:cubicBezTo>
                    <a:pt x="15531" y="7264"/>
                    <a:pt x="16147" y="7614"/>
                    <a:pt x="16627" y="8113"/>
                  </a:cubicBezTo>
                  <a:cubicBezTo>
                    <a:pt x="17204" y="8716"/>
                    <a:pt x="17606" y="9689"/>
                    <a:pt x="17217" y="10513"/>
                  </a:cubicBezTo>
                  <a:cubicBezTo>
                    <a:pt x="17023" y="10921"/>
                    <a:pt x="16673" y="11213"/>
                    <a:pt x="16387" y="11420"/>
                  </a:cubicBezTo>
                  <a:cubicBezTo>
                    <a:pt x="16063" y="11654"/>
                    <a:pt x="15719" y="11874"/>
                    <a:pt x="15376" y="12088"/>
                  </a:cubicBezTo>
                  <a:cubicBezTo>
                    <a:pt x="14682" y="12510"/>
                    <a:pt x="13968" y="12944"/>
                    <a:pt x="13469" y="13599"/>
                  </a:cubicBezTo>
                  <a:cubicBezTo>
                    <a:pt x="12905" y="14365"/>
                    <a:pt x="12704" y="15331"/>
                    <a:pt x="12509" y="16271"/>
                  </a:cubicBezTo>
                  <a:cubicBezTo>
                    <a:pt x="12315" y="17224"/>
                    <a:pt x="12101" y="18216"/>
                    <a:pt x="11504" y="18982"/>
                  </a:cubicBezTo>
                  <a:cubicBezTo>
                    <a:pt x="11011" y="19617"/>
                    <a:pt x="10266" y="20039"/>
                    <a:pt x="9507" y="20110"/>
                  </a:cubicBezTo>
                  <a:cubicBezTo>
                    <a:pt x="9442" y="20110"/>
                    <a:pt x="9364" y="20117"/>
                    <a:pt x="9280" y="20117"/>
                  </a:cubicBezTo>
                  <a:close/>
                  <a:moveTo>
                    <a:pt x="9079" y="124"/>
                  </a:moveTo>
                  <a:cubicBezTo>
                    <a:pt x="7801" y="195"/>
                    <a:pt x="6193" y="1265"/>
                    <a:pt x="5960" y="2588"/>
                  </a:cubicBezTo>
                  <a:cubicBezTo>
                    <a:pt x="5869" y="3100"/>
                    <a:pt x="5908" y="3645"/>
                    <a:pt x="5960" y="4177"/>
                  </a:cubicBezTo>
                  <a:cubicBezTo>
                    <a:pt x="6018" y="4864"/>
                    <a:pt x="6083" y="5584"/>
                    <a:pt x="5824" y="6233"/>
                  </a:cubicBezTo>
                  <a:cubicBezTo>
                    <a:pt x="5357" y="7393"/>
                    <a:pt x="4319" y="7983"/>
                    <a:pt x="3314" y="8554"/>
                  </a:cubicBezTo>
                  <a:cubicBezTo>
                    <a:pt x="3184" y="8625"/>
                    <a:pt x="3055" y="8697"/>
                    <a:pt x="2931" y="8768"/>
                  </a:cubicBezTo>
                  <a:cubicBezTo>
                    <a:pt x="2283" y="9144"/>
                    <a:pt x="1693" y="9605"/>
                    <a:pt x="1167" y="10143"/>
                  </a:cubicBezTo>
                  <a:cubicBezTo>
                    <a:pt x="538" y="10778"/>
                    <a:pt x="188" y="11388"/>
                    <a:pt x="104" y="11991"/>
                  </a:cubicBezTo>
                  <a:cubicBezTo>
                    <a:pt x="46" y="12400"/>
                    <a:pt x="117" y="12847"/>
                    <a:pt x="292" y="13275"/>
                  </a:cubicBezTo>
                  <a:cubicBezTo>
                    <a:pt x="564" y="13949"/>
                    <a:pt x="1109" y="14507"/>
                    <a:pt x="1758" y="14818"/>
                  </a:cubicBezTo>
                  <a:cubicBezTo>
                    <a:pt x="2296" y="15071"/>
                    <a:pt x="2912" y="15162"/>
                    <a:pt x="3509" y="15259"/>
                  </a:cubicBezTo>
                  <a:cubicBezTo>
                    <a:pt x="4403" y="15402"/>
                    <a:pt x="5246" y="15538"/>
                    <a:pt x="5862" y="16148"/>
                  </a:cubicBezTo>
                  <a:cubicBezTo>
                    <a:pt x="6297" y="16582"/>
                    <a:pt x="6511" y="17185"/>
                    <a:pt x="6712" y="17756"/>
                  </a:cubicBezTo>
                  <a:cubicBezTo>
                    <a:pt x="6900" y="18288"/>
                    <a:pt x="7088" y="18826"/>
                    <a:pt x="7445" y="19248"/>
                  </a:cubicBezTo>
                  <a:cubicBezTo>
                    <a:pt x="7931" y="19825"/>
                    <a:pt x="8729" y="20142"/>
                    <a:pt x="9520" y="20071"/>
                  </a:cubicBezTo>
                  <a:cubicBezTo>
                    <a:pt x="10266" y="19993"/>
                    <a:pt x="10998" y="19585"/>
                    <a:pt x="11485" y="18956"/>
                  </a:cubicBezTo>
                  <a:cubicBezTo>
                    <a:pt x="12075" y="18197"/>
                    <a:pt x="12289" y="17205"/>
                    <a:pt x="12483" y="16258"/>
                  </a:cubicBezTo>
                  <a:cubicBezTo>
                    <a:pt x="12678" y="15318"/>
                    <a:pt x="12879" y="14345"/>
                    <a:pt x="13456" y="13586"/>
                  </a:cubicBezTo>
                  <a:cubicBezTo>
                    <a:pt x="13949" y="12925"/>
                    <a:pt x="14669" y="12484"/>
                    <a:pt x="15369" y="12062"/>
                  </a:cubicBezTo>
                  <a:cubicBezTo>
                    <a:pt x="15713" y="11848"/>
                    <a:pt x="16057" y="11641"/>
                    <a:pt x="16381" y="11401"/>
                  </a:cubicBezTo>
                  <a:cubicBezTo>
                    <a:pt x="16666" y="11193"/>
                    <a:pt x="17016" y="10902"/>
                    <a:pt x="17198" y="10506"/>
                  </a:cubicBezTo>
                  <a:cubicBezTo>
                    <a:pt x="17580" y="9695"/>
                    <a:pt x="17185" y="8736"/>
                    <a:pt x="16614" y="8152"/>
                  </a:cubicBezTo>
                  <a:cubicBezTo>
                    <a:pt x="16141" y="7659"/>
                    <a:pt x="15525" y="7309"/>
                    <a:pt x="14928" y="6978"/>
                  </a:cubicBezTo>
                  <a:lnTo>
                    <a:pt x="14468" y="6712"/>
                  </a:lnTo>
                  <a:cubicBezTo>
                    <a:pt x="13806" y="6323"/>
                    <a:pt x="12996" y="5759"/>
                    <a:pt x="12646" y="4903"/>
                  </a:cubicBezTo>
                  <a:cubicBezTo>
                    <a:pt x="12464" y="4449"/>
                    <a:pt x="12432" y="3963"/>
                    <a:pt x="12399" y="3483"/>
                  </a:cubicBezTo>
                  <a:cubicBezTo>
                    <a:pt x="12380" y="3100"/>
                    <a:pt x="12354" y="2705"/>
                    <a:pt x="12250" y="2342"/>
                  </a:cubicBezTo>
                  <a:cubicBezTo>
                    <a:pt x="11887" y="1006"/>
                    <a:pt x="10493" y="40"/>
                    <a:pt x="9079" y="1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34293" y="1313750"/>
              <a:ext cx="1293328" cy="1479419"/>
            </a:xfrm>
            <a:custGeom>
              <a:avLst/>
              <a:gdLst/>
              <a:ahLst/>
              <a:cxnLst/>
              <a:rect l="l" t="t" r="r" b="b"/>
              <a:pathLst>
                <a:path w="16278" h="18619" extrusionOk="0">
                  <a:moveTo>
                    <a:pt x="8561" y="18593"/>
                  </a:moveTo>
                  <a:cubicBezTo>
                    <a:pt x="7899" y="18593"/>
                    <a:pt x="7251" y="18308"/>
                    <a:pt x="6836" y="17815"/>
                  </a:cubicBezTo>
                  <a:cubicBezTo>
                    <a:pt x="6505" y="17419"/>
                    <a:pt x="6324" y="16913"/>
                    <a:pt x="6155" y="16427"/>
                  </a:cubicBezTo>
                  <a:cubicBezTo>
                    <a:pt x="5967" y="15895"/>
                    <a:pt x="5772" y="15350"/>
                    <a:pt x="5377" y="14955"/>
                  </a:cubicBezTo>
                  <a:cubicBezTo>
                    <a:pt x="4819" y="14391"/>
                    <a:pt x="4047" y="14274"/>
                    <a:pt x="3230" y="14144"/>
                  </a:cubicBezTo>
                  <a:cubicBezTo>
                    <a:pt x="2679" y="14054"/>
                    <a:pt x="2102" y="13963"/>
                    <a:pt x="1609" y="13729"/>
                  </a:cubicBezTo>
                  <a:cubicBezTo>
                    <a:pt x="993" y="13437"/>
                    <a:pt x="487" y="12912"/>
                    <a:pt x="228" y="12283"/>
                  </a:cubicBezTo>
                  <a:cubicBezTo>
                    <a:pt x="59" y="11881"/>
                    <a:pt x="1" y="11466"/>
                    <a:pt x="53" y="11077"/>
                  </a:cubicBezTo>
                  <a:cubicBezTo>
                    <a:pt x="131" y="10519"/>
                    <a:pt x="455" y="9955"/>
                    <a:pt x="1039" y="9352"/>
                  </a:cubicBezTo>
                  <a:cubicBezTo>
                    <a:pt x="1525" y="8859"/>
                    <a:pt x="2076" y="8431"/>
                    <a:pt x="2679" y="8081"/>
                  </a:cubicBezTo>
                  <a:cubicBezTo>
                    <a:pt x="2789" y="8016"/>
                    <a:pt x="2913" y="7938"/>
                    <a:pt x="3036" y="7873"/>
                  </a:cubicBezTo>
                  <a:cubicBezTo>
                    <a:pt x="3957" y="7348"/>
                    <a:pt x="4903" y="6804"/>
                    <a:pt x="5325" y="5753"/>
                  </a:cubicBezTo>
                  <a:cubicBezTo>
                    <a:pt x="5565" y="5163"/>
                    <a:pt x="5507" y="4501"/>
                    <a:pt x="5455" y="3866"/>
                  </a:cubicBezTo>
                  <a:cubicBezTo>
                    <a:pt x="5416" y="3380"/>
                    <a:pt x="5377" y="2867"/>
                    <a:pt x="5455" y="2381"/>
                  </a:cubicBezTo>
                  <a:cubicBezTo>
                    <a:pt x="5675" y="1142"/>
                    <a:pt x="7186" y="144"/>
                    <a:pt x="8373" y="72"/>
                  </a:cubicBezTo>
                  <a:lnTo>
                    <a:pt x="8373" y="72"/>
                  </a:lnTo>
                  <a:cubicBezTo>
                    <a:pt x="9702" y="1"/>
                    <a:pt x="10999" y="896"/>
                    <a:pt x="11336" y="2128"/>
                  </a:cubicBezTo>
                  <a:cubicBezTo>
                    <a:pt x="11434" y="2478"/>
                    <a:pt x="11453" y="2841"/>
                    <a:pt x="11479" y="3198"/>
                  </a:cubicBezTo>
                  <a:cubicBezTo>
                    <a:pt x="11511" y="3639"/>
                    <a:pt x="11537" y="4093"/>
                    <a:pt x="11706" y="4508"/>
                  </a:cubicBezTo>
                  <a:cubicBezTo>
                    <a:pt x="12024" y="5293"/>
                    <a:pt x="12763" y="5805"/>
                    <a:pt x="13379" y="6162"/>
                  </a:cubicBezTo>
                  <a:cubicBezTo>
                    <a:pt x="13515" y="6239"/>
                    <a:pt x="13658" y="6324"/>
                    <a:pt x="13807" y="6401"/>
                  </a:cubicBezTo>
                  <a:cubicBezTo>
                    <a:pt x="14358" y="6713"/>
                    <a:pt x="14935" y="7037"/>
                    <a:pt x="15370" y="7497"/>
                  </a:cubicBezTo>
                  <a:cubicBezTo>
                    <a:pt x="15908" y="8049"/>
                    <a:pt x="16278" y="8950"/>
                    <a:pt x="15915" y="9709"/>
                  </a:cubicBezTo>
                  <a:cubicBezTo>
                    <a:pt x="15733" y="10085"/>
                    <a:pt x="15409" y="10357"/>
                    <a:pt x="15143" y="10552"/>
                  </a:cubicBezTo>
                  <a:cubicBezTo>
                    <a:pt x="14845" y="10772"/>
                    <a:pt x="14520" y="10973"/>
                    <a:pt x="14203" y="11161"/>
                  </a:cubicBezTo>
                  <a:cubicBezTo>
                    <a:pt x="13561" y="11550"/>
                    <a:pt x="12899" y="11952"/>
                    <a:pt x="12445" y="12562"/>
                  </a:cubicBezTo>
                  <a:cubicBezTo>
                    <a:pt x="11914" y="13269"/>
                    <a:pt x="11732" y="14157"/>
                    <a:pt x="11550" y="15020"/>
                  </a:cubicBezTo>
                  <a:cubicBezTo>
                    <a:pt x="11369" y="15902"/>
                    <a:pt x="11181" y="16816"/>
                    <a:pt x="10630" y="17529"/>
                  </a:cubicBezTo>
                  <a:cubicBezTo>
                    <a:pt x="10176" y="18113"/>
                    <a:pt x="9482" y="18502"/>
                    <a:pt x="8788" y="18573"/>
                  </a:cubicBezTo>
                  <a:cubicBezTo>
                    <a:pt x="8717" y="18593"/>
                    <a:pt x="8632" y="18593"/>
                    <a:pt x="8561" y="18593"/>
                  </a:cubicBezTo>
                  <a:close/>
                  <a:moveTo>
                    <a:pt x="8373" y="131"/>
                  </a:moveTo>
                  <a:cubicBezTo>
                    <a:pt x="7193" y="195"/>
                    <a:pt x="5708" y="1181"/>
                    <a:pt x="5487" y="2407"/>
                  </a:cubicBezTo>
                  <a:cubicBezTo>
                    <a:pt x="5403" y="2887"/>
                    <a:pt x="5448" y="3386"/>
                    <a:pt x="5487" y="3872"/>
                  </a:cubicBezTo>
                  <a:cubicBezTo>
                    <a:pt x="5545" y="4514"/>
                    <a:pt x="5604" y="5176"/>
                    <a:pt x="5357" y="5779"/>
                  </a:cubicBezTo>
                  <a:cubicBezTo>
                    <a:pt x="4936" y="6849"/>
                    <a:pt x="3970" y="7394"/>
                    <a:pt x="3049" y="7919"/>
                  </a:cubicBezTo>
                  <a:cubicBezTo>
                    <a:pt x="2926" y="7984"/>
                    <a:pt x="2815" y="8055"/>
                    <a:pt x="2692" y="8120"/>
                  </a:cubicBezTo>
                  <a:cubicBezTo>
                    <a:pt x="2096" y="8470"/>
                    <a:pt x="1551" y="8892"/>
                    <a:pt x="1064" y="9384"/>
                  </a:cubicBezTo>
                  <a:cubicBezTo>
                    <a:pt x="481" y="9975"/>
                    <a:pt x="163" y="10539"/>
                    <a:pt x="79" y="11090"/>
                  </a:cubicBezTo>
                  <a:cubicBezTo>
                    <a:pt x="33" y="11466"/>
                    <a:pt x="92" y="11881"/>
                    <a:pt x="254" y="12277"/>
                  </a:cubicBezTo>
                  <a:cubicBezTo>
                    <a:pt x="513" y="12893"/>
                    <a:pt x="1006" y="13412"/>
                    <a:pt x="1616" y="13703"/>
                  </a:cubicBezTo>
                  <a:cubicBezTo>
                    <a:pt x="2109" y="13943"/>
                    <a:pt x="2673" y="14028"/>
                    <a:pt x="3224" y="14118"/>
                  </a:cubicBezTo>
                  <a:cubicBezTo>
                    <a:pt x="4054" y="14248"/>
                    <a:pt x="4832" y="14371"/>
                    <a:pt x="5396" y="14935"/>
                  </a:cubicBezTo>
                  <a:cubicBezTo>
                    <a:pt x="5805" y="15344"/>
                    <a:pt x="5999" y="15895"/>
                    <a:pt x="6187" y="16427"/>
                  </a:cubicBezTo>
                  <a:cubicBezTo>
                    <a:pt x="6356" y="16913"/>
                    <a:pt x="6531" y="17413"/>
                    <a:pt x="6855" y="17802"/>
                  </a:cubicBezTo>
                  <a:cubicBezTo>
                    <a:pt x="7309" y="18333"/>
                    <a:pt x="8049" y="18619"/>
                    <a:pt x="8781" y="18554"/>
                  </a:cubicBezTo>
                  <a:cubicBezTo>
                    <a:pt x="9469" y="18489"/>
                    <a:pt x="10150" y="18107"/>
                    <a:pt x="10597" y="17523"/>
                  </a:cubicBezTo>
                  <a:cubicBezTo>
                    <a:pt x="11148" y="16816"/>
                    <a:pt x="11330" y="15908"/>
                    <a:pt x="11511" y="15026"/>
                  </a:cubicBezTo>
                  <a:cubicBezTo>
                    <a:pt x="11687" y="14157"/>
                    <a:pt x="11875" y="13262"/>
                    <a:pt x="12413" y="12556"/>
                  </a:cubicBezTo>
                  <a:cubicBezTo>
                    <a:pt x="12867" y="11946"/>
                    <a:pt x="13535" y="11544"/>
                    <a:pt x="14177" y="11142"/>
                  </a:cubicBezTo>
                  <a:cubicBezTo>
                    <a:pt x="14494" y="10947"/>
                    <a:pt x="14819" y="10753"/>
                    <a:pt x="15111" y="10539"/>
                  </a:cubicBezTo>
                  <a:cubicBezTo>
                    <a:pt x="15370" y="10344"/>
                    <a:pt x="15694" y="10072"/>
                    <a:pt x="15863" y="9709"/>
                  </a:cubicBezTo>
                  <a:cubicBezTo>
                    <a:pt x="16219" y="8963"/>
                    <a:pt x="15850" y="8081"/>
                    <a:pt x="15331" y="7536"/>
                  </a:cubicBezTo>
                  <a:cubicBezTo>
                    <a:pt x="14890" y="7082"/>
                    <a:pt x="14326" y="6758"/>
                    <a:pt x="13775" y="6453"/>
                  </a:cubicBezTo>
                  <a:cubicBezTo>
                    <a:pt x="13632" y="6369"/>
                    <a:pt x="13483" y="6291"/>
                    <a:pt x="13340" y="6207"/>
                  </a:cubicBezTo>
                  <a:cubicBezTo>
                    <a:pt x="12724" y="5844"/>
                    <a:pt x="11978" y="5331"/>
                    <a:pt x="11654" y="4540"/>
                  </a:cubicBezTo>
                  <a:cubicBezTo>
                    <a:pt x="11486" y="4125"/>
                    <a:pt x="11460" y="3665"/>
                    <a:pt x="11427" y="3224"/>
                  </a:cubicBezTo>
                  <a:cubicBezTo>
                    <a:pt x="11408" y="2874"/>
                    <a:pt x="11382" y="2511"/>
                    <a:pt x="11285" y="2160"/>
                  </a:cubicBezTo>
                  <a:cubicBezTo>
                    <a:pt x="10967" y="948"/>
                    <a:pt x="9683" y="53"/>
                    <a:pt x="8373" y="1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92531" y="1374614"/>
              <a:ext cx="1185670" cy="1355704"/>
            </a:xfrm>
            <a:custGeom>
              <a:avLst/>
              <a:gdLst/>
              <a:ahLst/>
              <a:cxnLst/>
              <a:rect l="l" t="t" r="r" b="b"/>
              <a:pathLst>
                <a:path w="14923" h="17062" extrusionOk="0">
                  <a:moveTo>
                    <a:pt x="7860" y="17049"/>
                  </a:moveTo>
                  <a:cubicBezTo>
                    <a:pt x="7244" y="17049"/>
                    <a:pt x="6654" y="16789"/>
                    <a:pt x="6272" y="16335"/>
                  </a:cubicBezTo>
                  <a:cubicBezTo>
                    <a:pt x="5967" y="15972"/>
                    <a:pt x="5805" y="15512"/>
                    <a:pt x="5649" y="15064"/>
                  </a:cubicBezTo>
                  <a:cubicBezTo>
                    <a:pt x="5480" y="14578"/>
                    <a:pt x="5299" y="14072"/>
                    <a:pt x="4936" y="13709"/>
                  </a:cubicBezTo>
                  <a:cubicBezTo>
                    <a:pt x="4423" y="13197"/>
                    <a:pt x="3710" y="13086"/>
                    <a:pt x="2964" y="12970"/>
                  </a:cubicBezTo>
                  <a:cubicBezTo>
                    <a:pt x="2452" y="12892"/>
                    <a:pt x="1933" y="12808"/>
                    <a:pt x="1473" y="12594"/>
                  </a:cubicBezTo>
                  <a:cubicBezTo>
                    <a:pt x="915" y="12321"/>
                    <a:pt x="455" y="11835"/>
                    <a:pt x="208" y="11271"/>
                  </a:cubicBezTo>
                  <a:cubicBezTo>
                    <a:pt x="53" y="10895"/>
                    <a:pt x="1" y="10519"/>
                    <a:pt x="46" y="10162"/>
                  </a:cubicBezTo>
                  <a:cubicBezTo>
                    <a:pt x="117" y="9643"/>
                    <a:pt x="409" y="9124"/>
                    <a:pt x="954" y="8580"/>
                  </a:cubicBezTo>
                  <a:cubicBezTo>
                    <a:pt x="1401" y="8126"/>
                    <a:pt x="1901" y="7737"/>
                    <a:pt x="2452" y="7412"/>
                  </a:cubicBezTo>
                  <a:cubicBezTo>
                    <a:pt x="2562" y="7347"/>
                    <a:pt x="2672" y="7289"/>
                    <a:pt x="2776" y="7224"/>
                  </a:cubicBezTo>
                  <a:cubicBezTo>
                    <a:pt x="3619" y="6744"/>
                    <a:pt x="4495" y="6245"/>
                    <a:pt x="4884" y="5279"/>
                  </a:cubicBezTo>
                  <a:cubicBezTo>
                    <a:pt x="5104" y="4734"/>
                    <a:pt x="5046" y="4137"/>
                    <a:pt x="5001" y="3554"/>
                  </a:cubicBezTo>
                  <a:cubicBezTo>
                    <a:pt x="4962" y="3106"/>
                    <a:pt x="4916" y="2639"/>
                    <a:pt x="5001" y="2192"/>
                  </a:cubicBezTo>
                  <a:cubicBezTo>
                    <a:pt x="5202" y="1057"/>
                    <a:pt x="6583" y="130"/>
                    <a:pt x="7672" y="78"/>
                  </a:cubicBezTo>
                  <a:lnTo>
                    <a:pt x="7672" y="78"/>
                  </a:lnTo>
                  <a:cubicBezTo>
                    <a:pt x="8891" y="0"/>
                    <a:pt x="10085" y="837"/>
                    <a:pt x="10389" y="1965"/>
                  </a:cubicBezTo>
                  <a:cubicBezTo>
                    <a:pt x="10480" y="2283"/>
                    <a:pt x="10493" y="2620"/>
                    <a:pt x="10519" y="2944"/>
                  </a:cubicBezTo>
                  <a:cubicBezTo>
                    <a:pt x="10545" y="3353"/>
                    <a:pt x="10577" y="3761"/>
                    <a:pt x="10720" y="4137"/>
                  </a:cubicBezTo>
                  <a:cubicBezTo>
                    <a:pt x="11005" y="4857"/>
                    <a:pt x="11686" y="5318"/>
                    <a:pt x="12257" y="5655"/>
                  </a:cubicBezTo>
                  <a:cubicBezTo>
                    <a:pt x="12387" y="5726"/>
                    <a:pt x="12523" y="5804"/>
                    <a:pt x="12653" y="5882"/>
                  </a:cubicBezTo>
                  <a:cubicBezTo>
                    <a:pt x="13165" y="6161"/>
                    <a:pt x="13684" y="6453"/>
                    <a:pt x="14086" y="6874"/>
                  </a:cubicBezTo>
                  <a:cubicBezTo>
                    <a:pt x="14572" y="7386"/>
                    <a:pt x="14922" y="8203"/>
                    <a:pt x="14592" y="8910"/>
                  </a:cubicBezTo>
                  <a:cubicBezTo>
                    <a:pt x="14429" y="9254"/>
                    <a:pt x="14125" y="9500"/>
                    <a:pt x="13885" y="9682"/>
                  </a:cubicBezTo>
                  <a:cubicBezTo>
                    <a:pt x="13606" y="9883"/>
                    <a:pt x="13308" y="10065"/>
                    <a:pt x="13022" y="10240"/>
                  </a:cubicBezTo>
                  <a:cubicBezTo>
                    <a:pt x="12432" y="10596"/>
                    <a:pt x="11823" y="10972"/>
                    <a:pt x="11414" y="11524"/>
                  </a:cubicBezTo>
                  <a:cubicBezTo>
                    <a:pt x="10928" y="12159"/>
                    <a:pt x="10766" y="12989"/>
                    <a:pt x="10590" y="13774"/>
                  </a:cubicBezTo>
                  <a:cubicBezTo>
                    <a:pt x="10422" y="14584"/>
                    <a:pt x="10253" y="15427"/>
                    <a:pt x="9741" y="16076"/>
                  </a:cubicBezTo>
                  <a:cubicBezTo>
                    <a:pt x="9319" y="16614"/>
                    <a:pt x="8690" y="16971"/>
                    <a:pt x="8048" y="17029"/>
                  </a:cubicBezTo>
                  <a:cubicBezTo>
                    <a:pt x="7990" y="17042"/>
                    <a:pt x="7925" y="17049"/>
                    <a:pt x="7860" y="17049"/>
                  </a:cubicBezTo>
                  <a:close/>
                  <a:moveTo>
                    <a:pt x="7828" y="97"/>
                  </a:moveTo>
                  <a:cubicBezTo>
                    <a:pt x="7783" y="97"/>
                    <a:pt x="7731" y="97"/>
                    <a:pt x="7692" y="110"/>
                  </a:cubicBezTo>
                  <a:cubicBezTo>
                    <a:pt x="6602" y="175"/>
                    <a:pt x="5253" y="1070"/>
                    <a:pt x="5046" y="2198"/>
                  </a:cubicBezTo>
                  <a:cubicBezTo>
                    <a:pt x="4968" y="2639"/>
                    <a:pt x="5007" y="3100"/>
                    <a:pt x="5046" y="3547"/>
                  </a:cubicBezTo>
                  <a:cubicBezTo>
                    <a:pt x="5098" y="4131"/>
                    <a:pt x="5143" y="4734"/>
                    <a:pt x="4929" y="5285"/>
                  </a:cubicBezTo>
                  <a:cubicBezTo>
                    <a:pt x="4540" y="6271"/>
                    <a:pt x="3652" y="6770"/>
                    <a:pt x="2802" y="7257"/>
                  </a:cubicBezTo>
                  <a:cubicBezTo>
                    <a:pt x="2698" y="7321"/>
                    <a:pt x="2582" y="7380"/>
                    <a:pt x="2478" y="7445"/>
                  </a:cubicBezTo>
                  <a:cubicBezTo>
                    <a:pt x="1927" y="7756"/>
                    <a:pt x="1434" y="8158"/>
                    <a:pt x="986" y="8599"/>
                  </a:cubicBezTo>
                  <a:cubicBezTo>
                    <a:pt x="455" y="9144"/>
                    <a:pt x="156" y="9656"/>
                    <a:pt x="85" y="10168"/>
                  </a:cubicBezTo>
                  <a:cubicBezTo>
                    <a:pt x="40" y="10512"/>
                    <a:pt x="98" y="10895"/>
                    <a:pt x="247" y="11251"/>
                  </a:cubicBezTo>
                  <a:cubicBezTo>
                    <a:pt x="481" y="11822"/>
                    <a:pt x="941" y="12295"/>
                    <a:pt x="1499" y="12555"/>
                  </a:cubicBezTo>
                  <a:cubicBezTo>
                    <a:pt x="1953" y="12775"/>
                    <a:pt x="2471" y="12860"/>
                    <a:pt x="2977" y="12931"/>
                  </a:cubicBezTo>
                  <a:cubicBezTo>
                    <a:pt x="3704" y="13041"/>
                    <a:pt x="4456" y="13164"/>
                    <a:pt x="4975" y="13683"/>
                  </a:cubicBezTo>
                  <a:cubicBezTo>
                    <a:pt x="5344" y="14059"/>
                    <a:pt x="5526" y="14559"/>
                    <a:pt x="5694" y="15051"/>
                  </a:cubicBezTo>
                  <a:cubicBezTo>
                    <a:pt x="5850" y="15499"/>
                    <a:pt x="6012" y="15953"/>
                    <a:pt x="6310" y="16309"/>
                  </a:cubicBezTo>
                  <a:cubicBezTo>
                    <a:pt x="6725" y="16796"/>
                    <a:pt x="7400" y="17062"/>
                    <a:pt x="8074" y="16997"/>
                  </a:cubicBezTo>
                  <a:cubicBezTo>
                    <a:pt x="8703" y="16945"/>
                    <a:pt x="9326" y="16588"/>
                    <a:pt x="9734" y="16057"/>
                  </a:cubicBezTo>
                  <a:cubicBezTo>
                    <a:pt x="10234" y="15408"/>
                    <a:pt x="10402" y="14578"/>
                    <a:pt x="10577" y="13774"/>
                  </a:cubicBezTo>
                  <a:cubicBezTo>
                    <a:pt x="10740" y="12976"/>
                    <a:pt x="10908" y="12153"/>
                    <a:pt x="11401" y="11504"/>
                  </a:cubicBezTo>
                  <a:cubicBezTo>
                    <a:pt x="11823" y="10946"/>
                    <a:pt x="12432" y="10570"/>
                    <a:pt x="13022" y="10214"/>
                  </a:cubicBezTo>
                  <a:cubicBezTo>
                    <a:pt x="13314" y="10039"/>
                    <a:pt x="13606" y="9857"/>
                    <a:pt x="13885" y="9656"/>
                  </a:cubicBezTo>
                  <a:cubicBezTo>
                    <a:pt x="14118" y="9474"/>
                    <a:pt x="14416" y="9235"/>
                    <a:pt x="14579" y="8891"/>
                  </a:cubicBezTo>
                  <a:cubicBezTo>
                    <a:pt x="14903" y="8203"/>
                    <a:pt x="14566" y="7399"/>
                    <a:pt x="14086" y="6900"/>
                  </a:cubicBezTo>
                  <a:cubicBezTo>
                    <a:pt x="13684" y="6478"/>
                    <a:pt x="13165" y="6187"/>
                    <a:pt x="12659" y="5901"/>
                  </a:cubicBezTo>
                  <a:cubicBezTo>
                    <a:pt x="12529" y="5830"/>
                    <a:pt x="12393" y="5759"/>
                    <a:pt x="12264" y="5674"/>
                  </a:cubicBezTo>
                  <a:cubicBezTo>
                    <a:pt x="11693" y="5344"/>
                    <a:pt x="11005" y="4870"/>
                    <a:pt x="10714" y="4144"/>
                  </a:cubicBezTo>
                  <a:cubicBezTo>
                    <a:pt x="10558" y="3761"/>
                    <a:pt x="10532" y="3340"/>
                    <a:pt x="10506" y="2938"/>
                  </a:cubicBezTo>
                  <a:cubicBezTo>
                    <a:pt x="10480" y="2614"/>
                    <a:pt x="10461" y="2276"/>
                    <a:pt x="10370" y="1965"/>
                  </a:cubicBezTo>
                  <a:cubicBezTo>
                    <a:pt x="10072" y="895"/>
                    <a:pt x="8969" y="97"/>
                    <a:pt x="7828" y="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50293" y="1432777"/>
              <a:ext cx="1079998" cy="1234213"/>
            </a:xfrm>
            <a:custGeom>
              <a:avLst/>
              <a:gdLst/>
              <a:ahLst/>
              <a:cxnLst/>
              <a:rect l="l" t="t" r="r" b="b"/>
              <a:pathLst>
                <a:path w="13593" h="15533" extrusionOk="0">
                  <a:moveTo>
                    <a:pt x="7159" y="15532"/>
                  </a:moveTo>
                  <a:cubicBezTo>
                    <a:pt x="6602" y="15532"/>
                    <a:pt x="6057" y="15286"/>
                    <a:pt x="5713" y="14884"/>
                  </a:cubicBezTo>
                  <a:cubicBezTo>
                    <a:pt x="5441" y="14553"/>
                    <a:pt x="5285" y="14131"/>
                    <a:pt x="5149" y="13723"/>
                  </a:cubicBezTo>
                  <a:cubicBezTo>
                    <a:pt x="4993" y="13275"/>
                    <a:pt x="4831" y="12821"/>
                    <a:pt x="4501" y="12491"/>
                  </a:cubicBezTo>
                  <a:cubicBezTo>
                    <a:pt x="4040" y="12030"/>
                    <a:pt x="3392" y="11926"/>
                    <a:pt x="2711" y="11816"/>
                  </a:cubicBezTo>
                  <a:cubicBezTo>
                    <a:pt x="2244" y="11745"/>
                    <a:pt x="1770" y="11674"/>
                    <a:pt x="1349" y="11473"/>
                  </a:cubicBezTo>
                  <a:cubicBezTo>
                    <a:pt x="837" y="11226"/>
                    <a:pt x="415" y="10792"/>
                    <a:pt x="195" y="10260"/>
                  </a:cubicBezTo>
                  <a:cubicBezTo>
                    <a:pt x="58" y="9923"/>
                    <a:pt x="0" y="9573"/>
                    <a:pt x="52" y="9248"/>
                  </a:cubicBezTo>
                  <a:cubicBezTo>
                    <a:pt x="117" y="8781"/>
                    <a:pt x="383" y="8308"/>
                    <a:pt x="876" y="7809"/>
                  </a:cubicBezTo>
                  <a:cubicBezTo>
                    <a:pt x="1284" y="7394"/>
                    <a:pt x="1744" y="7037"/>
                    <a:pt x="2244" y="6745"/>
                  </a:cubicBezTo>
                  <a:lnTo>
                    <a:pt x="2536" y="6577"/>
                  </a:lnTo>
                  <a:cubicBezTo>
                    <a:pt x="3307" y="6136"/>
                    <a:pt x="4105" y="5682"/>
                    <a:pt x="4449" y="4800"/>
                  </a:cubicBezTo>
                  <a:cubicBezTo>
                    <a:pt x="4643" y="4307"/>
                    <a:pt x="4604" y="3756"/>
                    <a:pt x="4559" y="3224"/>
                  </a:cubicBezTo>
                  <a:cubicBezTo>
                    <a:pt x="4526" y="2822"/>
                    <a:pt x="4481" y="2394"/>
                    <a:pt x="4559" y="1992"/>
                  </a:cubicBezTo>
                  <a:cubicBezTo>
                    <a:pt x="4740" y="954"/>
                    <a:pt x="5998" y="124"/>
                    <a:pt x="6997" y="66"/>
                  </a:cubicBezTo>
                  <a:lnTo>
                    <a:pt x="6997" y="66"/>
                  </a:lnTo>
                  <a:cubicBezTo>
                    <a:pt x="8106" y="1"/>
                    <a:pt x="9195" y="760"/>
                    <a:pt x="9468" y="1791"/>
                  </a:cubicBezTo>
                  <a:cubicBezTo>
                    <a:pt x="9552" y="2083"/>
                    <a:pt x="9565" y="2381"/>
                    <a:pt x="9591" y="2686"/>
                  </a:cubicBezTo>
                  <a:cubicBezTo>
                    <a:pt x="9617" y="3049"/>
                    <a:pt x="9636" y="3431"/>
                    <a:pt x="9779" y="3769"/>
                  </a:cubicBezTo>
                  <a:cubicBezTo>
                    <a:pt x="10039" y="4424"/>
                    <a:pt x="10661" y="4845"/>
                    <a:pt x="11173" y="5150"/>
                  </a:cubicBezTo>
                  <a:cubicBezTo>
                    <a:pt x="11290" y="5221"/>
                    <a:pt x="11413" y="5286"/>
                    <a:pt x="11530" y="5351"/>
                  </a:cubicBezTo>
                  <a:cubicBezTo>
                    <a:pt x="11990" y="5610"/>
                    <a:pt x="12470" y="5876"/>
                    <a:pt x="12833" y="6259"/>
                  </a:cubicBezTo>
                  <a:cubicBezTo>
                    <a:pt x="13281" y="6719"/>
                    <a:pt x="13592" y="7471"/>
                    <a:pt x="13287" y="8113"/>
                  </a:cubicBezTo>
                  <a:cubicBezTo>
                    <a:pt x="13138" y="8431"/>
                    <a:pt x="12866" y="8658"/>
                    <a:pt x="12645" y="8820"/>
                  </a:cubicBezTo>
                  <a:cubicBezTo>
                    <a:pt x="12392" y="9008"/>
                    <a:pt x="12127" y="9170"/>
                    <a:pt x="11861" y="9333"/>
                  </a:cubicBezTo>
                  <a:cubicBezTo>
                    <a:pt x="11323" y="9657"/>
                    <a:pt x="10771" y="9994"/>
                    <a:pt x="10395" y="10500"/>
                  </a:cubicBezTo>
                  <a:cubicBezTo>
                    <a:pt x="9954" y="11083"/>
                    <a:pt x="9799" y="11829"/>
                    <a:pt x="9649" y="12549"/>
                  </a:cubicBezTo>
                  <a:cubicBezTo>
                    <a:pt x="9494" y="13288"/>
                    <a:pt x="9338" y="14047"/>
                    <a:pt x="8871" y="14650"/>
                  </a:cubicBezTo>
                  <a:cubicBezTo>
                    <a:pt x="8489" y="15136"/>
                    <a:pt x="7912" y="15467"/>
                    <a:pt x="7328" y="15513"/>
                  </a:cubicBezTo>
                  <a:cubicBezTo>
                    <a:pt x="7282" y="15532"/>
                    <a:pt x="7218" y="15532"/>
                    <a:pt x="7159" y="15532"/>
                  </a:cubicBezTo>
                  <a:close/>
                  <a:moveTo>
                    <a:pt x="6997" y="111"/>
                  </a:moveTo>
                  <a:cubicBezTo>
                    <a:pt x="6018" y="170"/>
                    <a:pt x="4773" y="1000"/>
                    <a:pt x="4591" y="2011"/>
                  </a:cubicBezTo>
                  <a:cubicBezTo>
                    <a:pt x="4513" y="2407"/>
                    <a:pt x="4559" y="2828"/>
                    <a:pt x="4591" y="3237"/>
                  </a:cubicBezTo>
                  <a:cubicBezTo>
                    <a:pt x="4637" y="3769"/>
                    <a:pt x="4676" y="4320"/>
                    <a:pt x="4481" y="4826"/>
                  </a:cubicBezTo>
                  <a:cubicBezTo>
                    <a:pt x="4124" y="5714"/>
                    <a:pt x="3327" y="6174"/>
                    <a:pt x="2555" y="6615"/>
                  </a:cubicBezTo>
                  <a:lnTo>
                    <a:pt x="2263" y="6784"/>
                  </a:lnTo>
                  <a:cubicBezTo>
                    <a:pt x="1770" y="7076"/>
                    <a:pt x="1304" y="7433"/>
                    <a:pt x="901" y="7841"/>
                  </a:cubicBezTo>
                  <a:cubicBezTo>
                    <a:pt x="415" y="8334"/>
                    <a:pt x="149" y="8794"/>
                    <a:pt x="84" y="9255"/>
                  </a:cubicBezTo>
                  <a:cubicBezTo>
                    <a:pt x="39" y="9573"/>
                    <a:pt x="91" y="9916"/>
                    <a:pt x="227" y="10247"/>
                  </a:cubicBezTo>
                  <a:cubicBezTo>
                    <a:pt x="448" y="10766"/>
                    <a:pt x="850" y="11194"/>
                    <a:pt x="1362" y="11427"/>
                  </a:cubicBezTo>
                  <a:cubicBezTo>
                    <a:pt x="1777" y="11622"/>
                    <a:pt x="2257" y="11700"/>
                    <a:pt x="2711" y="11771"/>
                  </a:cubicBezTo>
                  <a:cubicBezTo>
                    <a:pt x="3366" y="11875"/>
                    <a:pt x="4053" y="11978"/>
                    <a:pt x="4526" y="12452"/>
                  </a:cubicBezTo>
                  <a:cubicBezTo>
                    <a:pt x="4864" y="12789"/>
                    <a:pt x="5026" y="13256"/>
                    <a:pt x="5181" y="13697"/>
                  </a:cubicBezTo>
                  <a:cubicBezTo>
                    <a:pt x="5318" y="14105"/>
                    <a:pt x="5467" y="14520"/>
                    <a:pt x="5739" y="14845"/>
                  </a:cubicBezTo>
                  <a:cubicBezTo>
                    <a:pt x="6122" y="15286"/>
                    <a:pt x="6731" y="15532"/>
                    <a:pt x="7334" y="15467"/>
                  </a:cubicBezTo>
                  <a:cubicBezTo>
                    <a:pt x="7912" y="15409"/>
                    <a:pt x="8482" y="15091"/>
                    <a:pt x="8852" y="14605"/>
                  </a:cubicBezTo>
                  <a:cubicBezTo>
                    <a:pt x="9312" y="14015"/>
                    <a:pt x="9468" y="13262"/>
                    <a:pt x="9623" y="12523"/>
                  </a:cubicBezTo>
                  <a:cubicBezTo>
                    <a:pt x="9779" y="11803"/>
                    <a:pt x="9928" y="11051"/>
                    <a:pt x="10369" y="10454"/>
                  </a:cubicBezTo>
                  <a:cubicBezTo>
                    <a:pt x="10752" y="9949"/>
                    <a:pt x="11310" y="9605"/>
                    <a:pt x="11841" y="9281"/>
                  </a:cubicBezTo>
                  <a:cubicBezTo>
                    <a:pt x="12101" y="9119"/>
                    <a:pt x="12380" y="8956"/>
                    <a:pt x="12619" y="8768"/>
                  </a:cubicBezTo>
                  <a:cubicBezTo>
                    <a:pt x="12840" y="8606"/>
                    <a:pt x="13106" y="8392"/>
                    <a:pt x="13255" y="8081"/>
                  </a:cubicBezTo>
                  <a:cubicBezTo>
                    <a:pt x="13547" y="7458"/>
                    <a:pt x="13248" y="6719"/>
                    <a:pt x="12808" y="6272"/>
                  </a:cubicBezTo>
                  <a:cubicBezTo>
                    <a:pt x="12444" y="5896"/>
                    <a:pt x="11964" y="5623"/>
                    <a:pt x="11511" y="5364"/>
                  </a:cubicBezTo>
                  <a:cubicBezTo>
                    <a:pt x="11387" y="5299"/>
                    <a:pt x="11271" y="5228"/>
                    <a:pt x="11154" y="5163"/>
                  </a:cubicBezTo>
                  <a:cubicBezTo>
                    <a:pt x="10635" y="4865"/>
                    <a:pt x="10013" y="4437"/>
                    <a:pt x="9747" y="3769"/>
                  </a:cubicBezTo>
                  <a:cubicBezTo>
                    <a:pt x="9604" y="3418"/>
                    <a:pt x="9585" y="3042"/>
                    <a:pt x="9559" y="2673"/>
                  </a:cubicBezTo>
                  <a:cubicBezTo>
                    <a:pt x="9539" y="2381"/>
                    <a:pt x="9520" y="2076"/>
                    <a:pt x="9435" y="1791"/>
                  </a:cubicBezTo>
                  <a:cubicBezTo>
                    <a:pt x="9163" y="792"/>
                    <a:pt x="8093" y="46"/>
                    <a:pt x="6997" y="1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409009" y="1493641"/>
              <a:ext cx="973373" cy="1112008"/>
            </a:xfrm>
            <a:custGeom>
              <a:avLst/>
              <a:gdLst/>
              <a:ahLst/>
              <a:cxnLst/>
              <a:rect l="l" t="t" r="r" b="b"/>
              <a:pathLst>
                <a:path w="12251" h="13995" extrusionOk="0">
                  <a:moveTo>
                    <a:pt x="6446" y="13988"/>
                  </a:moveTo>
                  <a:cubicBezTo>
                    <a:pt x="5940" y="13988"/>
                    <a:pt x="5454" y="13767"/>
                    <a:pt x="5136" y="13404"/>
                  </a:cubicBezTo>
                  <a:cubicBezTo>
                    <a:pt x="4890" y="13099"/>
                    <a:pt x="4760" y="12723"/>
                    <a:pt x="4630" y="12360"/>
                  </a:cubicBezTo>
                  <a:cubicBezTo>
                    <a:pt x="4488" y="11958"/>
                    <a:pt x="4345" y="11550"/>
                    <a:pt x="4047" y="11245"/>
                  </a:cubicBezTo>
                  <a:cubicBezTo>
                    <a:pt x="3625" y="10823"/>
                    <a:pt x="3048" y="10739"/>
                    <a:pt x="2432" y="10635"/>
                  </a:cubicBezTo>
                  <a:cubicBezTo>
                    <a:pt x="2017" y="10577"/>
                    <a:pt x="1583" y="10506"/>
                    <a:pt x="1206" y="10330"/>
                  </a:cubicBezTo>
                  <a:cubicBezTo>
                    <a:pt x="746" y="10110"/>
                    <a:pt x="363" y="9714"/>
                    <a:pt x="169" y="9247"/>
                  </a:cubicBezTo>
                  <a:cubicBezTo>
                    <a:pt x="39" y="8943"/>
                    <a:pt x="0" y="8631"/>
                    <a:pt x="39" y="8340"/>
                  </a:cubicBezTo>
                  <a:cubicBezTo>
                    <a:pt x="98" y="7912"/>
                    <a:pt x="338" y="7484"/>
                    <a:pt x="785" y="7043"/>
                  </a:cubicBezTo>
                  <a:cubicBezTo>
                    <a:pt x="1148" y="6667"/>
                    <a:pt x="1563" y="6342"/>
                    <a:pt x="2017" y="6083"/>
                  </a:cubicBezTo>
                  <a:cubicBezTo>
                    <a:pt x="2108" y="6037"/>
                    <a:pt x="2199" y="5979"/>
                    <a:pt x="2283" y="5927"/>
                  </a:cubicBezTo>
                  <a:cubicBezTo>
                    <a:pt x="2977" y="5532"/>
                    <a:pt x="3697" y="5130"/>
                    <a:pt x="4014" y="4332"/>
                  </a:cubicBezTo>
                  <a:cubicBezTo>
                    <a:pt x="4189" y="3885"/>
                    <a:pt x="4151" y="3392"/>
                    <a:pt x="4112" y="2912"/>
                  </a:cubicBezTo>
                  <a:cubicBezTo>
                    <a:pt x="4079" y="2549"/>
                    <a:pt x="4047" y="2166"/>
                    <a:pt x="4112" y="1803"/>
                  </a:cubicBezTo>
                  <a:cubicBezTo>
                    <a:pt x="4280" y="869"/>
                    <a:pt x="5409" y="117"/>
                    <a:pt x="6304" y="58"/>
                  </a:cubicBezTo>
                  <a:lnTo>
                    <a:pt x="6304" y="58"/>
                  </a:lnTo>
                  <a:cubicBezTo>
                    <a:pt x="7302" y="0"/>
                    <a:pt x="8281" y="688"/>
                    <a:pt x="8534" y="1615"/>
                  </a:cubicBezTo>
                  <a:cubicBezTo>
                    <a:pt x="8606" y="1874"/>
                    <a:pt x="8625" y="2153"/>
                    <a:pt x="8638" y="2419"/>
                  </a:cubicBezTo>
                  <a:cubicBezTo>
                    <a:pt x="8664" y="2750"/>
                    <a:pt x="8690" y="3093"/>
                    <a:pt x="8813" y="3398"/>
                  </a:cubicBezTo>
                  <a:cubicBezTo>
                    <a:pt x="9047" y="3988"/>
                    <a:pt x="9604" y="4371"/>
                    <a:pt x="10058" y="4637"/>
                  </a:cubicBezTo>
                  <a:cubicBezTo>
                    <a:pt x="10162" y="4702"/>
                    <a:pt x="10279" y="4760"/>
                    <a:pt x="10382" y="4825"/>
                  </a:cubicBezTo>
                  <a:cubicBezTo>
                    <a:pt x="10798" y="5058"/>
                    <a:pt x="11225" y="5298"/>
                    <a:pt x="11569" y="5642"/>
                  </a:cubicBezTo>
                  <a:cubicBezTo>
                    <a:pt x="11971" y="6057"/>
                    <a:pt x="12250" y="6738"/>
                    <a:pt x="11978" y="7315"/>
                  </a:cubicBezTo>
                  <a:cubicBezTo>
                    <a:pt x="11842" y="7600"/>
                    <a:pt x="11602" y="7801"/>
                    <a:pt x="11407" y="7944"/>
                  </a:cubicBezTo>
                  <a:cubicBezTo>
                    <a:pt x="11180" y="8106"/>
                    <a:pt x="10934" y="8262"/>
                    <a:pt x="10700" y="8411"/>
                  </a:cubicBezTo>
                  <a:cubicBezTo>
                    <a:pt x="10220" y="8703"/>
                    <a:pt x="9721" y="9008"/>
                    <a:pt x="9377" y="9461"/>
                  </a:cubicBezTo>
                  <a:cubicBezTo>
                    <a:pt x="8982" y="9987"/>
                    <a:pt x="8846" y="10661"/>
                    <a:pt x="8703" y="11310"/>
                  </a:cubicBezTo>
                  <a:cubicBezTo>
                    <a:pt x="8567" y="11978"/>
                    <a:pt x="8424" y="12665"/>
                    <a:pt x="8009" y="13197"/>
                  </a:cubicBezTo>
                  <a:cubicBezTo>
                    <a:pt x="7665" y="13638"/>
                    <a:pt x="7147" y="13936"/>
                    <a:pt x="6621" y="13988"/>
                  </a:cubicBezTo>
                  <a:cubicBezTo>
                    <a:pt x="6556" y="13981"/>
                    <a:pt x="6498" y="13988"/>
                    <a:pt x="6446" y="13988"/>
                  </a:cubicBezTo>
                  <a:close/>
                  <a:moveTo>
                    <a:pt x="6297" y="91"/>
                  </a:moveTo>
                  <a:cubicBezTo>
                    <a:pt x="5415" y="143"/>
                    <a:pt x="4293" y="889"/>
                    <a:pt x="4131" y="1803"/>
                  </a:cubicBezTo>
                  <a:cubicBezTo>
                    <a:pt x="4066" y="2160"/>
                    <a:pt x="4099" y="2542"/>
                    <a:pt x="4131" y="2905"/>
                  </a:cubicBezTo>
                  <a:cubicBezTo>
                    <a:pt x="4177" y="3385"/>
                    <a:pt x="4215" y="3885"/>
                    <a:pt x="4034" y="4338"/>
                  </a:cubicBezTo>
                  <a:cubicBezTo>
                    <a:pt x="3710" y="5149"/>
                    <a:pt x="2990" y="5558"/>
                    <a:pt x="2289" y="5953"/>
                  </a:cubicBezTo>
                  <a:cubicBezTo>
                    <a:pt x="2205" y="6005"/>
                    <a:pt x="2114" y="6050"/>
                    <a:pt x="2024" y="6109"/>
                  </a:cubicBezTo>
                  <a:cubicBezTo>
                    <a:pt x="1583" y="6368"/>
                    <a:pt x="1168" y="6692"/>
                    <a:pt x="798" y="7056"/>
                  </a:cubicBezTo>
                  <a:cubicBezTo>
                    <a:pt x="363" y="7503"/>
                    <a:pt x="124" y="7918"/>
                    <a:pt x="65" y="8340"/>
                  </a:cubicBezTo>
                  <a:cubicBezTo>
                    <a:pt x="20" y="8618"/>
                    <a:pt x="72" y="8930"/>
                    <a:pt x="195" y="9228"/>
                  </a:cubicBezTo>
                  <a:cubicBezTo>
                    <a:pt x="389" y="9688"/>
                    <a:pt x="759" y="10078"/>
                    <a:pt x="1213" y="10298"/>
                  </a:cubicBezTo>
                  <a:cubicBezTo>
                    <a:pt x="1589" y="10480"/>
                    <a:pt x="2017" y="10544"/>
                    <a:pt x="2432" y="10609"/>
                  </a:cubicBezTo>
                  <a:cubicBezTo>
                    <a:pt x="3022" y="10707"/>
                    <a:pt x="3638" y="10791"/>
                    <a:pt x="4066" y="11225"/>
                  </a:cubicBezTo>
                  <a:cubicBezTo>
                    <a:pt x="4378" y="11530"/>
                    <a:pt x="4520" y="11945"/>
                    <a:pt x="4663" y="12347"/>
                  </a:cubicBezTo>
                  <a:cubicBezTo>
                    <a:pt x="4793" y="12717"/>
                    <a:pt x="4922" y="13086"/>
                    <a:pt x="5162" y="13378"/>
                  </a:cubicBezTo>
                  <a:cubicBezTo>
                    <a:pt x="5506" y="13774"/>
                    <a:pt x="6057" y="13994"/>
                    <a:pt x="6608" y="13949"/>
                  </a:cubicBezTo>
                  <a:cubicBezTo>
                    <a:pt x="7121" y="13897"/>
                    <a:pt x="7626" y="13605"/>
                    <a:pt x="7964" y="13177"/>
                  </a:cubicBezTo>
                  <a:cubicBezTo>
                    <a:pt x="8379" y="12652"/>
                    <a:pt x="8515" y="11958"/>
                    <a:pt x="8658" y="11303"/>
                  </a:cubicBezTo>
                  <a:cubicBezTo>
                    <a:pt x="8794" y="10648"/>
                    <a:pt x="8930" y="9974"/>
                    <a:pt x="9325" y="9442"/>
                  </a:cubicBezTo>
                  <a:cubicBezTo>
                    <a:pt x="9676" y="8975"/>
                    <a:pt x="10168" y="8677"/>
                    <a:pt x="10655" y="8379"/>
                  </a:cubicBezTo>
                  <a:cubicBezTo>
                    <a:pt x="10895" y="8229"/>
                    <a:pt x="11135" y="8087"/>
                    <a:pt x="11362" y="7918"/>
                  </a:cubicBezTo>
                  <a:cubicBezTo>
                    <a:pt x="11556" y="7769"/>
                    <a:pt x="11803" y="7568"/>
                    <a:pt x="11932" y="7289"/>
                  </a:cubicBezTo>
                  <a:cubicBezTo>
                    <a:pt x="12198" y="6731"/>
                    <a:pt x="11919" y="6070"/>
                    <a:pt x="11524" y="5661"/>
                  </a:cubicBezTo>
                  <a:cubicBezTo>
                    <a:pt x="11193" y="5318"/>
                    <a:pt x="10765" y="5078"/>
                    <a:pt x="10350" y="4851"/>
                  </a:cubicBezTo>
                  <a:cubicBezTo>
                    <a:pt x="10246" y="4792"/>
                    <a:pt x="10130" y="4728"/>
                    <a:pt x="10026" y="4663"/>
                  </a:cubicBezTo>
                  <a:cubicBezTo>
                    <a:pt x="9565" y="4390"/>
                    <a:pt x="8995" y="4001"/>
                    <a:pt x="8761" y="3411"/>
                  </a:cubicBezTo>
                  <a:cubicBezTo>
                    <a:pt x="8638" y="3093"/>
                    <a:pt x="8612" y="2750"/>
                    <a:pt x="8593" y="2419"/>
                  </a:cubicBezTo>
                  <a:cubicBezTo>
                    <a:pt x="8573" y="2153"/>
                    <a:pt x="8560" y="1881"/>
                    <a:pt x="8482" y="1628"/>
                  </a:cubicBezTo>
                  <a:cubicBezTo>
                    <a:pt x="8242" y="707"/>
                    <a:pt x="7276" y="39"/>
                    <a:pt x="6297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66691" y="1553870"/>
              <a:ext cx="865158" cy="988928"/>
            </a:xfrm>
            <a:custGeom>
              <a:avLst/>
              <a:gdLst/>
              <a:ahLst/>
              <a:cxnLst/>
              <a:rect l="l" t="t" r="r" b="b"/>
              <a:pathLst>
                <a:path w="10889" h="12446" extrusionOk="0">
                  <a:moveTo>
                    <a:pt x="5740" y="12445"/>
                  </a:moveTo>
                  <a:cubicBezTo>
                    <a:pt x="5299" y="12445"/>
                    <a:pt x="4858" y="12251"/>
                    <a:pt x="4572" y="11926"/>
                  </a:cubicBezTo>
                  <a:cubicBezTo>
                    <a:pt x="4345" y="11654"/>
                    <a:pt x="4235" y="11323"/>
                    <a:pt x="4118" y="10993"/>
                  </a:cubicBezTo>
                  <a:cubicBezTo>
                    <a:pt x="4002" y="10636"/>
                    <a:pt x="3872" y="10273"/>
                    <a:pt x="3600" y="10000"/>
                  </a:cubicBezTo>
                  <a:cubicBezTo>
                    <a:pt x="3230" y="9631"/>
                    <a:pt x="2711" y="9546"/>
                    <a:pt x="2167" y="9469"/>
                  </a:cubicBezTo>
                  <a:cubicBezTo>
                    <a:pt x="1797" y="9410"/>
                    <a:pt x="1414" y="9345"/>
                    <a:pt x="1084" y="9190"/>
                  </a:cubicBezTo>
                  <a:cubicBezTo>
                    <a:pt x="669" y="8995"/>
                    <a:pt x="338" y="8639"/>
                    <a:pt x="156" y="8217"/>
                  </a:cubicBezTo>
                  <a:cubicBezTo>
                    <a:pt x="46" y="7951"/>
                    <a:pt x="1" y="7666"/>
                    <a:pt x="33" y="7407"/>
                  </a:cubicBezTo>
                  <a:cubicBezTo>
                    <a:pt x="85" y="7030"/>
                    <a:pt x="305" y="6654"/>
                    <a:pt x="701" y="6252"/>
                  </a:cubicBezTo>
                  <a:cubicBezTo>
                    <a:pt x="1025" y="5915"/>
                    <a:pt x="1395" y="5636"/>
                    <a:pt x="1797" y="5396"/>
                  </a:cubicBezTo>
                  <a:cubicBezTo>
                    <a:pt x="1875" y="5351"/>
                    <a:pt x="1946" y="5312"/>
                    <a:pt x="2030" y="5260"/>
                  </a:cubicBezTo>
                  <a:cubicBezTo>
                    <a:pt x="2646" y="4910"/>
                    <a:pt x="3288" y="4547"/>
                    <a:pt x="3561" y="3840"/>
                  </a:cubicBezTo>
                  <a:cubicBezTo>
                    <a:pt x="3716" y="3444"/>
                    <a:pt x="3684" y="3010"/>
                    <a:pt x="3645" y="2588"/>
                  </a:cubicBezTo>
                  <a:cubicBezTo>
                    <a:pt x="3619" y="2264"/>
                    <a:pt x="3587" y="1920"/>
                    <a:pt x="3645" y="1596"/>
                  </a:cubicBezTo>
                  <a:cubicBezTo>
                    <a:pt x="3788" y="760"/>
                    <a:pt x="4799" y="92"/>
                    <a:pt x="5603" y="46"/>
                  </a:cubicBezTo>
                  <a:cubicBezTo>
                    <a:pt x="6498" y="1"/>
                    <a:pt x="7374" y="610"/>
                    <a:pt x="7588" y="1434"/>
                  </a:cubicBezTo>
                  <a:cubicBezTo>
                    <a:pt x="7653" y="1667"/>
                    <a:pt x="7672" y="1914"/>
                    <a:pt x="7685" y="2147"/>
                  </a:cubicBezTo>
                  <a:cubicBezTo>
                    <a:pt x="7705" y="2439"/>
                    <a:pt x="7730" y="2737"/>
                    <a:pt x="7834" y="3016"/>
                  </a:cubicBezTo>
                  <a:cubicBezTo>
                    <a:pt x="8042" y="3542"/>
                    <a:pt x="8541" y="3885"/>
                    <a:pt x="8943" y="4119"/>
                  </a:cubicBezTo>
                  <a:cubicBezTo>
                    <a:pt x="9040" y="4177"/>
                    <a:pt x="9138" y="4222"/>
                    <a:pt x="9228" y="4281"/>
                  </a:cubicBezTo>
                  <a:cubicBezTo>
                    <a:pt x="9598" y="4488"/>
                    <a:pt x="9981" y="4702"/>
                    <a:pt x="10279" y="5007"/>
                  </a:cubicBezTo>
                  <a:cubicBezTo>
                    <a:pt x="10636" y="5383"/>
                    <a:pt x="10889" y="5980"/>
                    <a:pt x="10649" y="6499"/>
                  </a:cubicBezTo>
                  <a:cubicBezTo>
                    <a:pt x="10525" y="6752"/>
                    <a:pt x="10305" y="6940"/>
                    <a:pt x="10130" y="7069"/>
                  </a:cubicBezTo>
                  <a:cubicBezTo>
                    <a:pt x="9922" y="7212"/>
                    <a:pt x="9708" y="7355"/>
                    <a:pt x="9494" y="7484"/>
                  </a:cubicBezTo>
                  <a:cubicBezTo>
                    <a:pt x="9066" y="7744"/>
                    <a:pt x="8619" y="8016"/>
                    <a:pt x="8321" y="8412"/>
                  </a:cubicBezTo>
                  <a:cubicBezTo>
                    <a:pt x="7970" y="8885"/>
                    <a:pt x="7841" y="9482"/>
                    <a:pt x="7730" y="10059"/>
                  </a:cubicBezTo>
                  <a:cubicBezTo>
                    <a:pt x="7607" y="10649"/>
                    <a:pt x="7478" y="11265"/>
                    <a:pt x="7101" y="11745"/>
                  </a:cubicBezTo>
                  <a:cubicBezTo>
                    <a:pt x="6797" y="12140"/>
                    <a:pt x="6336" y="12400"/>
                    <a:pt x="5863" y="12445"/>
                  </a:cubicBezTo>
                  <a:close/>
                  <a:moveTo>
                    <a:pt x="5610" y="59"/>
                  </a:moveTo>
                  <a:lnTo>
                    <a:pt x="5610" y="72"/>
                  </a:lnTo>
                  <a:cubicBezTo>
                    <a:pt x="4825" y="124"/>
                    <a:pt x="3840" y="779"/>
                    <a:pt x="3690" y="1590"/>
                  </a:cubicBezTo>
                  <a:cubicBezTo>
                    <a:pt x="3632" y="1907"/>
                    <a:pt x="3658" y="2245"/>
                    <a:pt x="3690" y="2569"/>
                  </a:cubicBezTo>
                  <a:cubicBezTo>
                    <a:pt x="3723" y="2997"/>
                    <a:pt x="3762" y="3444"/>
                    <a:pt x="3600" y="3853"/>
                  </a:cubicBezTo>
                  <a:cubicBezTo>
                    <a:pt x="3314" y="4573"/>
                    <a:pt x="2666" y="4936"/>
                    <a:pt x="2050" y="5292"/>
                  </a:cubicBezTo>
                  <a:cubicBezTo>
                    <a:pt x="1972" y="5344"/>
                    <a:pt x="1888" y="5383"/>
                    <a:pt x="1816" y="5429"/>
                  </a:cubicBezTo>
                  <a:cubicBezTo>
                    <a:pt x="1421" y="5669"/>
                    <a:pt x="1058" y="5947"/>
                    <a:pt x="733" y="6272"/>
                  </a:cubicBezTo>
                  <a:cubicBezTo>
                    <a:pt x="344" y="6674"/>
                    <a:pt x="130" y="7043"/>
                    <a:pt x="72" y="7407"/>
                  </a:cubicBezTo>
                  <a:cubicBezTo>
                    <a:pt x="46" y="7659"/>
                    <a:pt x="85" y="7938"/>
                    <a:pt x="189" y="8204"/>
                  </a:cubicBezTo>
                  <a:cubicBezTo>
                    <a:pt x="357" y="8619"/>
                    <a:pt x="694" y="8963"/>
                    <a:pt x="1097" y="9151"/>
                  </a:cubicBezTo>
                  <a:cubicBezTo>
                    <a:pt x="1427" y="9307"/>
                    <a:pt x="1810" y="9371"/>
                    <a:pt x="2173" y="9430"/>
                  </a:cubicBezTo>
                  <a:cubicBezTo>
                    <a:pt x="2698" y="9508"/>
                    <a:pt x="3250" y="9598"/>
                    <a:pt x="3632" y="9981"/>
                  </a:cubicBezTo>
                  <a:cubicBezTo>
                    <a:pt x="3898" y="10247"/>
                    <a:pt x="4028" y="10616"/>
                    <a:pt x="4157" y="10973"/>
                  </a:cubicBezTo>
                  <a:cubicBezTo>
                    <a:pt x="4274" y="11297"/>
                    <a:pt x="4384" y="11635"/>
                    <a:pt x="4611" y="11888"/>
                  </a:cubicBezTo>
                  <a:cubicBezTo>
                    <a:pt x="4916" y="12244"/>
                    <a:pt x="5409" y="12439"/>
                    <a:pt x="5895" y="12393"/>
                  </a:cubicBezTo>
                  <a:cubicBezTo>
                    <a:pt x="6356" y="12354"/>
                    <a:pt x="6803" y="12095"/>
                    <a:pt x="7101" y="11706"/>
                  </a:cubicBezTo>
                  <a:cubicBezTo>
                    <a:pt x="7465" y="11233"/>
                    <a:pt x="7594" y="10629"/>
                    <a:pt x="7718" y="10033"/>
                  </a:cubicBezTo>
                  <a:cubicBezTo>
                    <a:pt x="7841" y="9449"/>
                    <a:pt x="7964" y="8853"/>
                    <a:pt x="8321" y="8373"/>
                  </a:cubicBezTo>
                  <a:cubicBezTo>
                    <a:pt x="8625" y="7958"/>
                    <a:pt x="9073" y="7692"/>
                    <a:pt x="9501" y="7426"/>
                  </a:cubicBezTo>
                  <a:cubicBezTo>
                    <a:pt x="9715" y="7296"/>
                    <a:pt x="9929" y="7167"/>
                    <a:pt x="10123" y="7017"/>
                  </a:cubicBezTo>
                  <a:cubicBezTo>
                    <a:pt x="10298" y="6888"/>
                    <a:pt x="10512" y="6713"/>
                    <a:pt x="10629" y="6466"/>
                  </a:cubicBezTo>
                  <a:cubicBezTo>
                    <a:pt x="10863" y="5973"/>
                    <a:pt x="10623" y="5383"/>
                    <a:pt x="10273" y="5014"/>
                  </a:cubicBezTo>
                  <a:cubicBezTo>
                    <a:pt x="9981" y="4709"/>
                    <a:pt x="9598" y="4501"/>
                    <a:pt x="9228" y="4294"/>
                  </a:cubicBezTo>
                  <a:cubicBezTo>
                    <a:pt x="9131" y="4235"/>
                    <a:pt x="9034" y="4190"/>
                    <a:pt x="8943" y="4132"/>
                  </a:cubicBezTo>
                  <a:cubicBezTo>
                    <a:pt x="8528" y="3892"/>
                    <a:pt x="8029" y="3542"/>
                    <a:pt x="7815" y="3010"/>
                  </a:cubicBezTo>
                  <a:cubicBezTo>
                    <a:pt x="7705" y="2724"/>
                    <a:pt x="7685" y="2420"/>
                    <a:pt x="7666" y="2121"/>
                  </a:cubicBezTo>
                  <a:cubicBezTo>
                    <a:pt x="7646" y="1888"/>
                    <a:pt x="7633" y="1648"/>
                    <a:pt x="7568" y="1421"/>
                  </a:cubicBezTo>
                  <a:cubicBezTo>
                    <a:pt x="7348" y="610"/>
                    <a:pt x="6485" y="7"/>
                    <a:pt x="5610" y="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23897" y="1612669"/>
              <a:ext cx="760519" cy="868312"/>
            </a:xfrm>
            <a:custGeom>
              <a:avLst/>
              <a:gdLst/>
              <a:ahLst/>
              <a:cxnLst/>
              <a:rect l="l" t="t" r="r" b="b"/>
              <a:pathLst>
                <a:path w="9572" h="10928" extrusionOk="0">
                  <a:moveTo>
                    <a:pt x="5046" y="10927"/>
                  </a:moveTo>
                  <a:cubicBezTo>
                    <a:pt x="4650" y="10927"/>
                    <a:pt x="4267" y="10752"/>
                    <a:pt x="4027" y="10460"/>
                  </a:cubicBezTo>
                  <a:cubicBezTo>
                    <a:pt x="3833" y="10227"/>
                    <a:pt x="3723" y="9935"/>
                    <a:pt x="3619" y="9643"/>
                  </a:cubicBezTo>
                  <a:cubicBezTo>
                    <a:pt x="3515" y="9338"/>
                    <a:pt x="3398" y="9014"/>
                    <a:pt x="3165" y="8774"/>
                  </a:cubicBezTo>
                  <a:cubicBezTo>
                    <a:pt x="2841" y="8450"/>
                    <a:pt x="2387" y="8378"/>
                    <a:pt x="1907" y="8307"/>
                  </a:cubicBezTo>
                  <a:cubicBezTo>
                    <a:pt x="1583" y="8255"/>
                    <a:pt x="1246" y="8203"/>
                    <a:pt x="954" y="8061"/>
                  </a:cubicBezTo>
                  <a:cubicBezTo>
                    <a:pt x="591" y="7892"/>
                    <a:pt x="299" y="7587"/>
                    <a:pt x="143" y="7211"/>
                  </a:cubicBezTo>
                  <a:cubicBezTo>
                    <a:pt x="46" y="6978"/>
                    <a:pt x="0" y="6725"/>
                    <a:pt x="39" y="6498"/>
                  </a:cubicBezTo>
                  <a:cubicBezTo>
                    <a:pt x="85" y="6167"/>
                    <a:pt x="273" y="5836"/>
                    <a:pt x="623" y="5486"/>
                  </a:cubicBezTo>
                  <a:cubicBezTo>
                    <a:pt x="902" y="5194"/>
                    <a:pt x="1226" y="4942"/>
                    <a:pt x="1583" y="4741"/>
                  </a:cubicBezTo>
                  <a:cubicBezTo>
                    <a:pt x="1648" y="4702"/>
                    <a:pt x="1725" y="4656"/>
                    <a:pt x="1797" y="4617"/>
                  </a:cubicBezTo>
                  <a:cubicBezTo>
                    <a:pt x="2341" y="4313"/>
                    <a:pt x="2893" y="3995"/>
                    <a:pt x="3139" y="3379"/>
                  </a:cubicBezTo>
                  <a:cubicBezTo>
                    <a:pt x="3282" y="3029"/>
                    <a:pt x="3249" y="2646"/>
                    <a:pt x="3217" y="2276"/>
                  </a:cubicBezTo>
                  <a:cubicBezTo>
                    <a:pt x="3191" y="1984"/>
                    <a:pt x="3165" y="1693"/>
                    <a:pt x="3217" y="1407"/>
                  </a:cubicBezTo>
                  <a:cubicBezTo>
                    <a:pt x="3347" y="681"/>
                    <a:pt x="4229" y="84"/>
                    <a:pt x="4935" y="46"/>
                  </a:cubicBezTo>
                  <a:lnTo>
                    <a:pt x="4935" y="65"/>
                  </a:lnTo>
                  <a:lnTo>
                    <a:pt x="4935" y="46"/>
                  </a:lnTo>
                  <a:cubicBezTo>
                    <a:pt x="5714" y="0"/>
                    <a:pt x="6479" y="532"/>
                    <a:pt x="6673" y="1265"/>
                  </a:cubicBezTo>
                  <a:cubicBezTo>
                    <a:pt x="6732" y="1466"/>
                    <a:pt x="6751" y="1686"/>
                    <a:pt x="6758" y="1887"/>
                  </a:cubicBezTo>
                  <a:cubicBezTo>
                    <a:pt x="6771" y="2147"/>
                    <a:pt x="6790" y="2406"/>
                    <a:pt x="6887" y="2646"/>
                  </a:cubicBezTo>
                  <a:cubicBezTo>
                    <a:pt x="7075" y="3100"/>
                    <a:pt x="7503" y="3405"/>
                    <a:pt x="7860" y="3612"/>
                  </a:cubicBezTo>
                  <a:cubicBezTo>
                    <a:pt x="7938" y="3664"/>
                    <a:pt x="8029" y="3709"/>
                    <a:pt x="8113" y="3761"/>
                  </a:cubicBezTo>
                  <a:cubicBezTo>
                    <a:pt x="8437" y="3936"/>
                    <a:pt x="8768" y="4131"/>
                    <a:pt x="9034" y="4397"/>
                  </a:cubicBezTo>
                  <a:cubicBezTo>
                    <a:pt x="9352" y="4721"/>
                    <a:pt x="9572" y="5259"/>
                    <a:pt x="9358" y="5713"/>
                  </a:cubicBezTo>
                  <a:cubicBezTo>
                    <a:pt x="9254" y="5934"/>
                    <a:pt x="9060" y="6096"/>
                    <a:pt x="8904" y="6206"/>
                  </a:cubicBezTo>
                  <a:cubicBezTo>
                    <a:pt x="8729" y="6336"/>
                    <a:pt x="8541" y="6453"/>
                    <a:pt x="8353" y="6563"/>
                  </a:cubicBezTo>
                  <a:cubicBezTo>
                    <a:pt x="7983" y="6790"/>
                    <a:pt x="7594" y="7023"/>
                    <a:pt x="7322" y="7380"/>
                  </a:cubicBezTo>
                  <a:cubicBezTo>
                    <a:pt x="7017" y="7795"/>
                    <a:pt x="6913" y="8314"/>
                    <a:pt x="6803" y="8826"/>
                  </a:cubicBezTo>
                  <a:cubicBezTo>
                    <a:pt x="6699" y="9345"/>
                    <a:pt x="6589" y="9876"/>
                    <a:pt x="6265" y="10298"/>
                  </a:cubicBezTo>
                  <a:cubicBezTo>
                    <a:pt x="5992" y="10648"/>
                    <a:pt x="5590" y="10875"/>
                    <a:pt x="5175" y="10914"/>
                  </a:cubicBezTo>
                  <a:cubicBezTo>
                    <a:pt x="5136" y="10927"/>
                    <a:pt x="5097" y="10927"/>
                    <a:pt x="5046" y="10927"/>
                  </a:cubicBezTo>
                  <a:close/>
                  <a:moveTo>
                    <a:pt x="4942" y="78"/>
                  </a:moveTo>
                  <a:cubicBezTo>
                    <a:pt x="4254" y="117"/>
                    <a:pt x="3385" y="694"/>
                    <a:pt x="3256" y="1407"/>
                  </a:cubicBezTo>
                  <a:cubicBezTo>
                    <a:pt x="3204" y="1693"/>
                    <a:pt x="3230" y="1984"/>
                    <a:pt x="3256" y="2270"/>
                  </a:cubicBezTo>
                  <a:cubicBezTo>
                    <a:pt x="3288" y="2639"/>
                    <a:pt x="3321" y="3029"/>
                    <a:pt x="3184" y="3385"/>
                  </a:cubicBezTo>
                  <a:cubicBezTo>
                    <a:pt x="2932" y="4014"/>
                    <a:pt x="2361" y="4332"/>
                    <a:pt x="1823" y="4650"/>
                  </a:cubicBezTo>
                  <a:cubicBezTo>
                    <a:pt x="1745" y="4689"/>
                    <a:pt x="1680" y="4734"/>
                    <a:pt x="1609" y="4773"/>
                  </a:cubicBezTo>
                  <a:cubicBezTo>
                    <a:pt x="1258" y="4974"/>
                    <a:pt x="934" y="5227"/>
                    <a:pt x="655" y="5512"/>
                  </a:cubicBezTo>
                  <a:cubicBezTo>
                    <a:pt x="312" y="5856"/>
                    <a:pt x="124" y="6180"/>
                    <a:pt x="78" y="6504"/>
                  </a:cubicBezTo>
                  <a:cubicBezTo>
                    <a:pt x="46" y="6725"/>
                    <a:pt x="85" y="6971"/>
                    <a:pt x="176" y="7205"/>
                  </a:cubicBezTo>
                  <a:cubicBezTo>
                    <a:pt x="331" y="7568"/>
                    <a:pt x="610" y="7866"/>
                    <a:pt x="967" y="8035"/>
                  </a:cubicBezTo>
                  <a:cubicBezTo>
                    <a:pt x="1258" y="8177"/>
                    <a:pt x="1596" y="8223"/>
                    <a:pt x="1920" y="8281"/>
                  </a:cubicBezTo>
                  <a:cubicBezTo>
                    <a:pt x="2380" y="8353"/>
                    <a:pt x="2867" y="8424"/>
                    <a:pt x="3197" y="8761"/>
                  </a:cubicBezTo>
                  <a:cubicBezTo>
                    <a:pt x="3431" y="8995"/>
                    <a:pt x="3548" y="9325"/>
                    <a:pt x="3658" y="9637"/>
                  </a:cubicBezTo>
                  <a:cubicBezTo>
                    <a:pt x="3755" y="9915"/>
                    <a:pt x="3865" y="10207"/>
                    <a:pt x="4060" y="10434"/>
                  </a:cubicBezTo>
                  <a:cubicBezTo>
                    <a:pt x="4326" y="10745"/>
                    <a:pt x="4747" y="10914"/>
                    <a:pt x="5175" y="10875"/>
                  </a:cubicBezTo>
                  <a:cubicBezTo>
                    <a:pt x="5584" y="10836"/>
                    <a:pt x="5973" y="10616"/>
                    <a:pt x="6239" y="10272"/>
                  </a:cubicBezTo>
                  <a:cubicBezTo>
                    <a:pt x="6563" y="9864"/>
                    <a:pt x="6667" y="9325"/>
                    <a:pt x="6771" y="8813"/>
                  </a:cubicBezTo>
                  <a:cubicBezTo>
                    <a:pt x="6881" y="8307"/>
                    <a:pt x="6991" y="7775"/>
                    <a:pt x="7302" y="7354"/>
                  </a:cubicBezTo>
                  <a:cubicBezTo>
                    <a:pt x="7568" y="6997"/>
                    <a:pt x="7964" y="6757"/>
                    <a:pt x="8340" y="6530"/>
                  </a:cubicBezTo>
                  <a:cubicBezTo>
                    <a:pt x="8521" y="6414"/>
                    <a:pt x="8710" y="6303"/>
                    <a:pt x="8891" y="6174"/>
                  </a:cubicBezTo>
                  <a:cubicBezTo>
                    <a:pt x="9040" y="6057"/>
                    <a:pt x="9228" y="5908"/>
                    <a:pt x="9326" y="5687"/>
                  </a:cubicBezTo>
                  <a:cubicBezTo>
                    <a:pt x="9540" y="5246"/>
                    <a:pt x="9319" y="4741"/>
                    <a:pt x="9008" y="4423"/>
                  </a:cubicBezTo>
                  <a:cubicBezTo>
                    <a:pt x="8748" y="4157"/>
                    <a:pt x="8418" y="3969"/>
                    <a:pt x="8093" y="3787"/>
                  </a:cubicBezTo>
                  <a:cubicBezTo>
                    <a:pt x="8016" y="3742"/>
                    <a:pt x="7925" y="3690"/>
                    <a:pt x="7841" y="3645"/>
                  </a:cubicBezTo>
                  <a:cubicBezTo>
                    <a:pt x="7477" y="3431"/>
                    <a:pt x="7043" y="3126"/>
                    <a:pt x="6855" y="2652"/>
                  </a:cubicBezTo>
                  <a:cubicBezTo>
                    <a:pt x="6758" y="2412"/>
                    <a:pt x="6738" y="2147"/>
                    <a:pt x="6719" y="1887"/>
                  </a:cubicBezTo>
                  <a:cubicBezTo>
                    <a:pt x="6699" y="1680"/>
                    <a:pt x="6693" y="1466"/>
                    <a:pt x="6634" y="1258"/>
                  </a:cubicBezTo>
                  <a:cubicBezTo>
                    <a:pt x="6446" y="558"/>
                    <a:pt x="5701" y="39"/>
                    <a:pt x="4942" y="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7497979" y="99132"/>
            <a:ext cx="1483345" cy="1825720"/>
            <a:chOff x="2484425" y="526713"/>
            <a:chExt cx="596271" cy="733958"/>
          </a:xfrm>
        </p:grpSpPr>
        <p:sp>
          <p:nvSpPr>
            <p:cNvPr id="370" name="Google Shape;370;p18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8"/>
          <p:cNvSpPr/>
          <p:nvPr/>
        </p:nvSpPr>
        <p:spPr>
          <a:xfrm rot="10159196">
            <a:off x="351053" y="178677"/>
            <a:ext cx="1106487" cy="856970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subTitle" idx="1"/>
          </p:nvPr>
        </p:nvSpPr>
        <p:spPr>
          <a:xfrm>
            <a:off x="4788200" y="2432125"/>
            <a:ext cx="33096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4788300" y="1785925"/>
            <a:ext cx="33096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9"/>
          <p:cNvSpPr/>
          <p:nvPr/>
        </p:nvSpPr>
        <p:spPr>
          <a:xfrm rot="-6351430">
            <a:off x="-2166150" y="1665306"/>
            <a:ext cx="6256404" cy="2487116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9"/>
          <p:cNvSpPr/>
          <p:nvPr/>
        </p:nvSpPr>
        <p:spPr>
          <a:xfrm rot="-8677287">
            <a:off x="6822700" y="2897044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9"/>
          <p:cNvGrpSpPr/>
          <p:nvPr/>
        </p:nvGrpSpPr>
        <p:grpSpPr>
          <a:xfrm rot="-4834742">
            <a:off x="546342" y="-111681"/>
            <a:ext cx="1464884" cy="2104745"/>
            <a:chOff x="3197975" y="2626937"/>
            <a:chExt cx="606737" cy="871730"/>
          </a:xfrm>
        </p:grpSpPr>
        <p:sp>
          <p:nvSpPr>
            <p:cNvPr id="379" name="Google Shape;379;p19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9"/>
          <p:cNvGrpSpPr/>
          <p:nvPr/>
        </p:nvGrpSpPr>
        <p:grpSpPr>
          <a:xfrm rot="9554320">
            <a:off x="7513254" y="3858917"/>
            <a:ext cx="907672" cy="1117265"/>
            <a:chOff x="2484425" y="526713"/>
            <a:chExt cx="596271" cy="733958"/>
          </a:xfrm>
        </p:grpSpPr>
        <p:sp>
          <p:nvSpPr>
            <p:cNvPr id="382" name="Google Shape;382;p1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6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subTitle" idx="1"/>
          </p:nvPr>
        </p:nvSpPr>
        <p:spPr>
          <a:xfrm>
            <a:off x="685800" y="2239300"/>
            <a:ext cx="4079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2"/>
          </p:nvPr>
        </p:nvSpPr>
        <p:spPr>
          <a:xfrm>
            <a:off x="685800" y="1619200"/>
            <a:ext cx="23190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6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/>
          </p:nvPr>
        </p:nvSpPr>
        <p:spPr>
          <a:xfrm>
            <a:off x="685800" y="520375"/>
            <a:ext cx="38862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0"/>
          <p:cNvSpPr/>
          <p:nvPr/>
        </p:nvSpPr>
        <p:spPr>
          <a:xfrm rot="-2700000">
            <a:off x="5365205" y="3704182"/>
            <a:ext cx="5132773" cy="2040513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0"/>
          <p:cNvSpPr/>
          <p:nvPr/>
        </p:nvSpPr>
        <p:spPr>
          <a:xfrm rot="-519857">
            <a:off x="7372268" y="3884874"/>
            <a:ext cx="1734772" cy="1210735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"/>
          <p:cNvSpPr/>
          <p:nvPr/>
        </p:nvSpPr>
        <p:spPr>
          <a:xfrm rot="-8225686">
            <a:off x="5774954" y="-332290"/>
            <a:ext cx="5977891" cy="237643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 rot="-7108589">
            <a:off x="6356030" y="-245273"/>
            <a:ext cx="1157615" cy="1663287"/>
            <a:chOff x="3197975" y="2626937"/>
            <a:chExt cx="606737" cy="871730"/>
          </a:xfrm>
        </p:grpSpPr>
        <p:sp>
          <p:nvSpPr>
            <p:cNvPr id="392" name="Google Shape;392;p20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0"/>
          <p:cNvGrpSpPr/>
          <p:nvPr/>
        </p:nvGrpSpPr>
        <p:grpSpPr>
          <a:xfrm rot="-4818304">
            <a:off x="-1984387" y="3122719"/>
            <a:ext cx="3833147" cy="4359713"/>
            <a:chOff x="2877800" y="695325"/>
            <a:chExt cx="886325" cy="1008100"/>
          </a:xfrm>
        </p:grpSpPr>
        <p:sp>
          <p:nvSpPr>
            <p:cNvPr id="395" name="Google Shape;395;p2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0"/>
          <p:cNvSpPr/>
          <p:nvPr/>
        </p:nvSpPr>
        <p:spPr>
          <a:xfrm rot="7336165">
            <a:off x="8456237" y="558063"/>
            <a:ext cx="544905" cy="422031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930950" y="3145725"/>
            <a:ext cx="32661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2"/>
          </p:nvPr>
        </p:nvSpPr>
        <p:spPr>
          <a:xfrm>
            <a:off x="262890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hasCustomPrompt="1"/>
          </p:nvPr>
        </p:nvSpPr>
        <p:spPr>
          <a:xfrm>
            <a:off x="401110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/>
          <p:nvPr/>
        </p:nvSpPr>
        <p:spPr>
          <a:xfrm rot="7060817" flipH="1">
            <a:off x="1606189" y="-429878"/>
            <a:ext cx="4914547" cy="10092861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45650" y="3979738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7982585" y="4138413"/>
            <a:ext cx="816534" cy="1005082"/>
            <a:chOff x="2484425" y="526713"/>
            <a:chExt cx="596271" cy="733958"/>
          </a:xfrm>
        </p:grpSpPr>
        <p:sp>
          <p:nvSpPr>
            <p:cNvPr id="59" name="Google Shape;59;p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7896144">
            <a:off x="8893303" y="4129495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3739183">
            <a:off x="1892514" y="-4696328"/>
            <a:ext cx="4914547" cy="10092861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310800" y="311125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rot="-10542023">
            <a:off x="117507" y="395567"/>
            <a:ext cx="1524643" cy="106410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rot="7896144">
            <a:off x="8596528" y="1013070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 rot="3195942">
            <a:off x="7675555" y="-181189"/>
            <a:ext cx="1037558" cy="1202429"/>
            <a:chOff x="2813400" y="2039398"/>
            <a:chExt cx="974358" cy="1129187"/>
          </a:xfrm>
        </p:grpSpPr>
        <p:sp>
          <p:nvSpPr>
            <p:cNvPr id="67" name="Google Shape;67;p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3015253">
            <a:off x="702309" y="4077673"/>
            <a:ext cx="818821" cy="1218819"/>
            <a:chOff x="3712845" y="1982925"/>
            <a:chExt cx="409431" cy="609436"/>
          </a:xfrm>
        </p:grpSpPr>
        <p:sp>
          <p:nvSpPr>
            <p:cNvPr id="70" name="Google Shape;70;p3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1896812">
            <a:off x="4011694" y="1399279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7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4379100" y="2239300"/>
            <a:ext cx="4079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0" name="Google Shape;410;p21"/>
          <p:cNvSpPr txBox="1">
            <a:spLocks noGrp="1"/>
          </p:cNvSpPr>
          <p:nvPr>
            <p:ph type="subTitle" idx="2"/>
          </p:nvPr>
        </p:nvSpPr>
        <p:spPr>
          <a:xfrm>
            <a:off x="6139200" y="1619200"/>
            <a:ext cx="23190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6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title"/>
          </p:nvPr>
        </p:nvSpPr>
        <p:spPr>
          <a:xfrm>
            <a:off x="4572000" y="520375"/>
            <a:ext cx="38862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1"/>
          <p:cNvSpPr/>
          <p:nvPr/>
        </p:nvSpPr>
        <p:spPr>
          <a:xfrm rot="2700000" flipH="1">
            <a:off x="-1398730" y="3893194"/>
            <a:ext cx="5132773" cy="2040513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/>
          <p:nvPr/>
        </p:nvSpPr>
        <p:spPr>
          <a:xfrm rot="8225686" flipH="1">
            <a:off x="-2529972" y="-332290"/>
            <a:ext cx="5977891" cy="237643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1"/>
          <p:cNvGrpSpPr/>
          <p:nvPr/>
        </p:nvGrpSpPr>
        <p:grpSpPr>
          <a:xfrm rot="7108589" flipH="1">
            <a:off x="588853" y="4081815"/>
            <a:ext cx="1157615" cy="1663287"/>
            <a:chOff x="3197975" y="2626937"/>
            <a:chExt cx="606737" cy="871730"/>
          </a:xfrm>
        </p:grpSpPr>
        <p:sp>
          <p:nvSpPr>
            <p:cNvPr id="415" name="Google Shape;415;p2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1"/>
          <p:cNvGrpSpPr/>
          <p:nvPr/>
        </p:nvGrpSpPr>
        <p:grpSpPr>
          <a:xfrm rot="4818304" flipH="1">
            <a:off x="7374113" y="3122719"/>
            <a:ext cx="3833147" cy="4359713"/>
            <a:chOff x="2877800" y="695325"/>
            <a:chExt cx="886325" cy="1008100"/>
          </a:xfrm>
        </p:grpSpPr>
        <p:sp>
          <p:nvSpPr>
            <p:cNvPr id="418" name="Google Shape;418;p21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1"/>
          <p:cNvSpPr/>
          <p:nvPr/>
        </p:nvSpPr>
        <p:spPr>
          <a:xfrm rot="-4767426" flipH="1">
            <a:off x="85605" y="625784"/>
            <a:ext cx="434216" cy="3363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/>
          <p:nvPr/>
        </p:nvSpPr>
        <p:spPr>
          <a:xfrm rot="2940418" flipH="1">
            <a:off x="739019" y="-52945"/>
            <a:ext cx="1358939" cy="948430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2"/>
          <p:cNvGrpSpPr/>
          <p:nvPr/>
        </p:nvGrpSpPr>
        <p:grpSpPr>
          <a:xfrm>
            <a:off x="-1435632" y="3366988"/>
            <a:ext cx="3322744" cy="3779468"/>
            <a:chOff x="2877800" y="695325"/>
            <a:chExt cx="886325" cy="1008100"/>
          </a:xfrm>
        </p:grpSpPr>
        <p:sp>
          <p:nvSpPr>
            <p:cNvPr id="434" name="Google Shape;434;p22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2"/>
          <p:cNvGrpSpPr/>
          <p:nvPr/>
        </p:nvGrpSpPr>
        <p:grpSpPr>
          <a:xfrm>
            <a:off x="7304893" y="-1987687"/>
            <a:ext cx="3322744" cy="3779468"/>
            <a:chOff x="2877800" y="695325"/>
            <a:chExt cx="886325" cy="1008100"/>
          </a:xfrm>
        </p:grpSpPr>
        <p:sp>
          <p:nvSpPr>
            <p:cNvPr id="447" name="Google Shape;447;p22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22"/>
          <p:cNvSpPr txBox="1">
            <a:spLocks noGrp="1"/>
          </p:cNvSpPr>
          <p:nvPr>
            <p:ph type="subTitle" idx="1"/>
          </p:nvPr>
        </p:nvSpPr>
        <p:spPr>
          <a:xfrm>
            <a:off x="685800" y="1017775"/>
            <a:ext cx="3892500" cy="3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14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subTitle" idx="2"/>
          </p:nvPr>
        </p:nvSpPr>
        <p:spPr>
          <a:xfrm>
            <a:off x="4565700" y="1017775"/>
            <a:ext cx="3892500" cy="3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2000" b="1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2"/>
          <p:cNvSpPr/>
          <p:nvPr/>
        </p:nvSpPr>
        <p:spPr>
          <a:xfrm rot="3585054" flipH="1">
            <a:off x="946216" y="4668718"/>
            <a:ext cx="758785" cy="529612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2"/>
          <p:cNvGrpSpPr/>
          <p:nvPr/>
        </p:nvGrpSpPr>
        <p:grpSpPr>
          <a:xfrm rot="10800000" flipH="1">
            <a:off x="-272088" y="3316781"/>
            <a:ext cx="710887" cy="1039395"/>
            <a:chOff x="4382307" y="2951025"/>
            <a:chExt cx="772284" cy="1129164"/>
          </a:xfrm>
        </p:grpSpPr>
        <p:sp>
          <p:nvSpPr>
            <p:cNvPr id="464" name="Google Shape;464;p22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rot="-900078" flipH="1">
            <a:off x="8223021" y="-288993"/>
            <a:ext cx="806268" cy="992445"/>
            <a:chOff x="2484425" y="526713"/>
            <a:chExt cx="596271" cy="733958"/>
          </a:xfrm>
        </p:grpSpPr>
        <p:sp>
          <p:nvSpPr>
            <p:cNvPr id="467" name="Google Shape;467;p2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2"/>
          <p:cNvGrpSpPr/>
          <p:nvPr/>
        </p:nvGrpSpPr>
        <p:grpSpPr>
          <a:xfrm rot="7263717">
            <a:off x="8998768" y="1478654"/>
            <a:ext cx="355484" cy="519757"/>
            <a:chOff x="4382307" y="2951025"/>
            <a:chExt cx="772284" cy="1129164"/>
          </a:xfrm>
        </p:grpSpPr>
        <p:sp>
          <p:nvSpPr>
            <p:cNvPr id="470" name="Google Shape;470;p22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3"/>
          <p:cNvSpPr txBox="1">
            <a:spLocks noGrp="1"/>
          </p:cNvSpPr>
          <p:nvPr>
            <p:ph type="subTitle" idx="1"/>
          </p:nvPr>
        </p:nvSpPr>
        <p:spPr>
          <a:xfrm>
            <a:off x="1355400" y="3423525"/>
            <a:ext cx="24327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5" name="Google Shape;475;p23"/>
          <p:cNvSpPr txBox="1">
            <a:spLocks noGrp="1"/>
          </p:cNvSpPr>
          <p:nvPr>
            <p:ph type="subTitle" idx="2"/>
          </p:nvPr>
        </p:nvSpPr>
        <p:spPr>
          <a:xfrm>
            <a:off x="1426950" y="30683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6" name="Google Shape;476;p23"/>
          <p:cNvSpPr txBox="1">
            <a:spLocks noGrp="1"/>
          </p:cNvSpPr>
          <p:nvPr>
            <p:ph type="subTitle" idx="3"/>
          </p:nvPr>
        </p:nvSpPr>
        <p:spPr>
          <a:xfrm>
            <a:off x="5355900" y="3423525"/>
            <a:ext cx="24327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7" name="Google Shape;477;p23"/>
          <p:cNvSpPr txBox="1">
            <a:spLocks noGrp="1"/>
          </p:cNvSpPr>
          <p:nvPr>
            <p:ph type="subTitle" idx="4"/>
          </p:nvPr>
        </p:nvSpPr>
        <p:spPr>
          <a:xfrm>
            <a:off x="5427450" y="30683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8" name="Google Shape;478;p23"/>
          <p:cNvSpPr/>
          <p:nvPr/>
        </p:nvSpPr>
        <p:spPr>
          <a:xfrm rot="8677287" flipH="1">
            <a:off x="-1764325" y="2897044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23"/>
          <p:cNvGrpSpPr/>
          <p:nvPr/>
        </p:nvGrpSpPr>
        <p:grpSpPr>
          <a:xfrm rot="-9554320" flipH="1">
            <a:off x="861231" y="3989692"/>
            <a:ext cx="907672" cy="1117265"/>
            <a:chOff x="2484425" y="526713"/>
            <a:chExt cx="596271" cy="733958"/>
          </a:xfrm>
        </p:grpSpPr>
        <p:sp>
          <p:nvSpPr>
            <p:cNvPr id="480" name="Google Shape;480;p2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-2018729" flipH="1">
            <a:off x="6840115" y="-194656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23"/>
          <p:cNvGrpSpPr/>
          <p:nvPr/>
        </p:nvGrpSpPr>
        <p:grpSpPr>
          <a:xfrm rot="2236258">
            <a:off x="7959484" y="893665"/>
            <a:ext cx="974382" cy="1129214"/>
            <a:chOff x="2813400" y="2039398"/>
            <a:chExt cx="974358" cy="1129187"/>
          </a:xfrm>
        </p:grpSpPr>
        <p:sp>
          <p:nvSpPr>
            <p:cNvPr id="484" name="Google Shape;484;p2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-348225" y="2575125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/>
          <p:nvPr/>
        </p:nvSpPr>
        <p:spPr>
          <a:xfrm rot="7456315">
            <a:off x="7708683" y="-86957"/>
            <a:ext cx="501373" cy="34994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subTitle" idx="1"/>
          </p:nvPr>
        </p:nvSpPr>
        <p:spPr>
          <a:xfrm>
            <a:off x="8933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2"/>
          </p:nvPr>
        </p:nvSpPr>
        <p:spPr>
          <a:xfrm>
            <a:off x="7555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subTitle" idx="3"/>
          </p:nvPr>
        </p:nvSpPr>
        <p:spPr>
          <a:xfrm>
            <a:off x="35650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3" name="Google Shape;493;p24"/>
          <p:cNvSpPr txBox="1">
            <a:spLocks noGrp="1"/>
          </p:cNvSpPr>
          <p:nvPr>
            <p:ph type="subTitle" idx="4"/>
          </p:nvPr>
        </p:nvSpPr>
        <p:spPr>
          <a:xfrm>
            <a:off x="34272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ubTitle" idx="5"/>
          </p:nvPr>
        </p:nvSpPr>
        <p:spPr>
          <a:xfrm>
            <a:off x="62367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5" name="Google Shape;495;p24"/>
          <p:cNvSpPr txBox="1">
            <a:spLocks noGrp="1"/>
          </p:cNvSpPr>
          <p:nvPr>
            <p:ph type="subTitle" idx="6"/>
          </p:nvPr>
        </p:nvSpPr>
        <p:spPr>
          <a:xfrm>
            <a:off x="60989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-108950" y="-2057125"/>
            <a:ext cx="2575797" cy="5289839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 rot="10800000">
            <a:off x="6769230" y="2404767"/>
            <a:ext cx="2480295" cy="5093936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4"/>
          <p:cNvGrpSpPr/>
          <p:nvPr/>
        </p:nvGrpSpPr>
        <p:grpSpPr>
          <a:xfrm>
            <a:off x="7169825" y="4359025"/>
            <a:ext cx="974348" cy="1185415"/>
            <a:chOff x="4161300" y="2059225"/>
            <a:chExt cx="974348" cy="1185415"/>
          </a:xfrm>
        </p:grpSpPr>
        <p:sp>
          <p:nvSpPr>
            <p:cNvPr id="499" name="Google Shape;499;p24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4"/>
          <p:cNvSpPr/>
          <p:nvPr/>
        </p:nvSpPr>
        <p:spPr>
          <a:xfrm>
            <a:off x="8770600" y="2191550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4"/>
          <p:cNvGrpSpPr/>
          <p:nvPr/>
        </p:nvGrpSpPr>
        <p:grpSpPr>
          <a:xfrm rot="-3332162">
            <a:off x="-355772" y="204484"/>
            <a:ext cx="772300" cy="1129188"/>
            <a:chOff x="4382307" y="2951025"/>
            <a:chExt cx="772284" cy="1129164"/>
          </a:xfrm>
        </p:grpSpPr>
        <p:sp>
          <p:nvSpPr>
            <p:cNvPr id="503" name="Google Shape;503;p2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5"/>
          <p:cNvSpPr txBox="1">
            <a:spLocks noGrp="1"/>
          </p:cNvSpPr>
          <p:nvPr>
            <p:ph type="subTitle" idx="1"/>
          </p:nvPr>
        </p:nvSpPr>
        <p:spPr>
          <a:xfrm>
            <a:off x="685800" y="2086400"/>
            <a:ext cx="1978500" cy="7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8" name="Google Shape;508;p25"/>
          <p:cNvSpPr txBox="1">
            <a:spLocks noGrp="1"/>
          </p:cNvSpPr>
          <p:nvPr>
            <p:ph type="subTitle" idx="2"/>
          </p:nvPr>
        </p:nvSpPr>
        <p:spPr>
          <a:xfrm>
            <a:off x="685800" y="1731225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3"/>
          </p:nvPr>
        </p:nvSpPr>
        <p:spPr>
          <a:xfrm>
            <a:off x="2361675" y="3593600"/>
            <a:ext cx="1978500" cy="7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0" name="Google Shape;510;p25"/>
          <p:cNvSpPr txBox="1">
            <a:spLocks noGrp="1"/>
          </p:cNvSpPr>
          <p:nvPr>
            <p:ph type="subTitle" idx="4"/>
          </p:nvPr>
        </p:nvSpPr>
        <p:spPr>
          <a:xfrm>
            <a:off x="2361675" y="3236300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1" name="Google Shape;511;p25"/>
          <p:cNvSpPr txBox="1">
            <a:spLocks noGrp="1"/>
          </p:cNvSpPr>
          <p:nvPr>
            <p:ph type="subTitle" idx="5"/>
          </p:nvPr>
        </p:nvSpPr>
        <p:spPr>
          <a:xfrm>
            <a:off x="6479700" y="2086400"/>
            <a:ext cx="19785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2" name="Google Shape;512;p25"/>
          <p:cNvSpPr txBox="1">
            <a:spLocks noGrp="1"/>
          </p:cNvSpPr>
          <p:nvPr>
            <p:ph type="subTitle" idx="6"/>
          </p:nvPr>
        </p:nvSpPr>
        <p:spPr>
          <a:xfrm>
            <a:off x="6479700" y="1731225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3" name="Google Shape;513;p25"/>
          <p:cNvSpPr txBox="1">
            <a:spLocks noGrp="1"/>
          </p:cNvSpPr>
          <p:nvPr>
            <p:ph type="subTitle" idx="7"/>
          </p:nvPr>
        </p:nvSpPr>
        <p:spPr>
          <a:xfrm>
            <a:off x="4803825" y="3593600"/>
            <a:ext cx="19785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4" name="Google Shape;514;p25"/>
          <p:cNvSpPr txBox="1">
            <a:spLocks noGrp="1"/>
          </p:cNvSpPr>
          <p:nvPr>
            <p:ph type="subTitle" idx="8"/>
          </p:nvPr>
        </p:nvSpPr>
        <p:spPr>
          <a:xfrm>
            <a:off x="4803825" y="3236300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5" name="Google Shape;515;p25"/>
          <p:cNvGrpSpPr/>
          <p:nvPr/>
        </p:nvGrpSpPr>
        <p:grpSpPr>
          <a:xfrm rot="5400000">
            <a:off x="-1675286" y="-1842296"/>
            <a:ext cx="3223009" cy="3664871"/>
            <a:chOff x="2957700" y="776125"/>
            <a:chExt cx="740275" cy="841725"/>
          </a:xfrm>
        </p:grpSpPr>
        <p:sp>
          <p:nvSpPr>
            <p:cNvPr id="516" name="Google Shape;516;p25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5"/>
          <p:cNvGrpSpPr/>
          <p:nvPr/>
        </p:nvGrpSpPr>
        <p:grpSpPr>
          <a:xfrm rot="5400000">
            <a:off x="7695839" y="-1842296"/>
            <a:ext cx="3223009" cy="3664871"/>
            <a:chOff x="2957700" y="776125"/>
            <a:chExt cx="740275" cy="841725"/>
          </a:xfrm>
        </p:grpSpPr>
        <p:sp>
          <p:nvSpPr>
            <p:cNvPr id="526" name="Google Shape;526;p25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5"/>
          <p:cNvSpPr/>
          <p:nvPr/>
        </p:nvSpPr>
        <p:spPr>
          <a:xfrm rot="-9646747">
            <a:off x="250554" y="129065"/>
            <a:ext cx="889203" cy="62059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25"/>
          <p:cNvGrpSpPr/>
          <p:nvPr/>
        </p:nvGrpSpPr>
        <p:grpSpPr>
          <a:xfrm>
            <a:off x="8343947" y="87931"/>
            <a:ext cx="799558" cy="1148940"/>
            <a:chOff x="3197975" y="2626937"/>
            <a:chExt cx="606737" cy="871730"/>
          </a:xfrm>
        </p:grpSpPr>
        <p:sp>
          <p:nvSpPr>
            <p:cNvPr id="537" name="Google Shape;537;p25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1277425" y="1605550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1277425" y="1250375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 rot="6974232">
            <a:off x="-1939081" y="-424836"/>
            <a:ext cx="4627804" cy="183969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6"/>
          <p:cNvSpPr/>
          <p:nvPr/>
        </p:nvSpPr>
        <p:spPr>
          <a:xfrm rot="-6974232" flipH="1">
            <a:off x="6386594" y="-674686"/>
            <a:ext cx="4627804" cy="183969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"/>
          <p:cNvSpPr/>
          <p:nvPr/>
        </p:nvSpPr>
        <p:spPr>
          <a:xfrm rot="-8963568">
            <a:off x="-1513758" y="3777290"/>
            <a:ext cx="4627840" cy="1839711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6"/>
          <p:cNvSpPr/>
          <p:nvPr/>
        </p:nvSpPr>
        <p:spPr>
          <a:xfrm rot="8963568" flipH="1">
            <a:off x="6028617" y="3777290"/>
            <a:ext cx="4627840" cy="1839711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 rot="3585054" flipH="1">
            <a:off x="946216" y="4668718"/>
            <a:ext cx="758785" cy="529612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26"/>
          <p:cNvGrpSpPr/>
          <p:nvPr/>
        </p:nvGrpSpPr>
        <p:grpSpPr>
          <a:xfrm rot="10800000" flipH="1">
            <a:off x="-272088" y="3316781"/>
            <a:ext cx="710887" cy="1039395"/>
            <a:chOff x="4382307" y="2951025"/>
            <a:chExt cx="772284" cy="1129164"/>
          </a:xfrm>
        </p:grpSpPr>
        <p:sp>
          <p:nvSpPr>
            <p:cNvPr id="549" name="Google Shape;549;p2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6"/>
          <p:cNvGrpSpPr/>
          <p:nvPr/>
        </p:nvGrpSpPr>
        <p:grpSpPr>
          <a:xfrm rot="-900078" flipH="1">
            <a:off x="8223021" y="-288993"/>
            <a:ext cx="806268" cy="992445"/>
            <a:chOff x="2484425" y="526713"/>
            <a:chExt cx="596271" cy="733958"/>
          </a:xfrm>
        </p:grpSpPr>
        <p:sp>
          <p:nvSpPr>
            <p:cNvPr id="552" name="Google Shape;552;p2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26"/>
          <p:cNvGrpSpPr/>
          <p:nvPr/>
        </p:nvGrpSpPr>
        <p:grpSpPr>
          <a:xfrm rot="7263717">
            <a:off x="8998768" y="1478654"/>
            <a:ext cx="355484" cy="519757"/>
            <a:chOff x="4382307" y="2951025"/>
            <a:chExt cx="772284" cy="1129164"/>
          </a:xfrm>
        </p:grpSpPr>
        <p:sp>
          <p:nvSpPr>
            <p:cNvPr id="555" name="Google Shape;555;p2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6"/>
          <p:cNvSpPr txBox="1">
            <a:spLocks noGrp="1"/>
          </p:cNvSpPr>
          <p:nvPr>
            <p:ph type="subTitle" idx="3"/>
          </p:nvPr>
        </p:nvSpPr>
        <p:spPr>
          <a:xfrm>
            <a:off x="753625" y="2639031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8" name="Google Shape;558;p26"/>
          <p:cNvSpPr txBox="1">
            <a:spLocks noGrp="1"/>
          </p:cNvSpPr>
          <p:nvPr>
            <p:ph type="subTitle" idx="4"/>
          </p:nvPr>
        </p:nvSpPr>
        <p:spPr>
          <a:xfrm>
            <a:off x="753625" y="2283856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subTitle" idx="5"/>
          </p:nvPr>
        </p:nvSpPr>
        <p:spPr>
          <a:xfrm>
            <a:off x="1277425" y="3672513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0" name="Google Shape;560;p26"/>
          <p:cNvSpPr txBox="1">
            <a:spLocks noGrp="1"/>
          </p:cNvSpPr>
          <p:nvPr>
            <p:ph type="subTitle" idx="6"/>
          </p:nvPr>
        </p:nvSpPr>
        <p:spPr>
          <a:xfrm>
            <a:off x="1277425" y="3317338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subTitle" idx="7"/>
          </p:nvPr>
        </p:nvSpPr>
        <p:spPr>
          <a:xfrm>
            <a:off x="5888475" y="1605550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8"/>
          </p:nvPr>
        </p:nvSpPr>
        <p:spPr>
          <a:xfrm>
            <a:off x="5888475" y="1250375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3" name="Google Shape;563;p26"/>
          <p:cNvSpPr txBox="1">
            <a:spLocks noGrp="1"/>
          </p:cNvSpPr>
          <p:nvPr>
            <p:ph type="subTitle" idx="9"/>
          </p:nvPr>
        </p:nvSpPr>
        <p:spPr>
          <a:xfrm>
            <a:off x="6412200" y="2639031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4" name="Google Shape;564;p26"/>
          <p:cNvSpPr txBox="1">
            <a:spLocks noGrp="1"/>
          </p:cNvSpPr>
          <p:nvPr>
            <p:ph type="subTitle" idx="13"/>
          </p:nvPr>
        </p:nvSpPr>
        <p:spPr>
          <a:xfrm>
            <a:off x="6412200" y="2283856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5" name="Google Shape;565;p26"/>
          <p:cNvSpPr txBox="1">
            <a:spLocks noGrp="1"/>
          </p:cNvSpPr>
          <p:nvPr>
            <p:ph type="subTitle" idx="14"/>
          </p:nvPr>
        </p:nvSpPr>
        <p:spPr>
          <a:xfrm>
            <a:off x="5888475" y="3672513"/>
            <a:ext cx="19785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6" name="Google Shape;566;p26"/>
          <p:cNvSpPr txBox="1">
            <a:spLocks noGrp="1"/>
          </p:cNvSpPr>
          <p:nvPr>
            <p:ph type="subTitle" idx="15"/>
          </p:nvPr>
        </p:nvSpPr>
        <p:spPr>
          <a:xfrm>
            <a:off x="5888475" y="3317338"/>
            <a:ext cx="19785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7"/>
          <p:cNvSpPr txBox="1">
            <a:spLocks noGrp="1"/>
          </p:cNvSpPr>
          <p:nvPr>
            <p:ph type="title" hasCustomPrompt="1"/>
          </p:nvPr>
        </p:nvSpPr>
        <p:spPr>
          <a:xfrm>
            <a:off x="1838250" y="466125"/>
            <a:ext cx="5467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6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9" name="Google Shape;569;p27"/>
          <p:cNvSpPr txBox="1">
            <a:spLocks noGrp="1"/>
          </p:cNvSpPr>
          <p:nvPr>
            <p:ph type="subTitle" idx="1"/>
          </p:nvPr>
        </p:nvSpPr>
        <p:spPr>
          <a:xfrm>
            <a:off x="1887300" y="1280325"/>
            <a:ext cx="53694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 rot="-1411904">
            <a:off x="7009902" y="1708092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27"/>
          <p:cNvGrpSpPr/>
          <p:nvPr/>
        </p:nvGrpSpPr>
        <p:grpSpPr>
          <a:xfrm rot="5893304">
            <a:off x="8186072" y="496385"/>
            <a:ext cx="1355121" cy="1668035"/>
            <a:chOff x="2484425" y="526713"/>
            <a:chExt cx="596271" cy="733958"/>
          </a:xfrm>
        </p:grpSpPr>
        <p:sp>
          <p:nvSpPr>
            <p:cNvPr id="572" name="Google Shape;572;p27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7"/>
          <p:cNvSpPr/>
          <p:nvPr/>
        </p:nvSpPr>
        <p:spPr>
          <a:xfrm rot="-122544">
            <a:off x="-2079856" y="-790579"/>
            <a:ext cx="3944773" cy="3975049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27"/>
          <p:cNvGrpSpPr/>
          <p:nvPr/>
        </p:nvGrpSpPr>
        <p:grpSpPr>
          <a:xfrm rot="8974716">
            <a:off x="-392976" y="2318334"/>
            <a:ext cx="1526518" cy="2153914"/>
            <a:chOff x="900300" y="2441375"/>
            <a:chExt cx="596283" cy="841371"/>
          </a:xfrm>
        </p:grpSpPr>
        <p:sp>
          <p:nvSpPr>
            <p:cNvPr id="576" name="Google Shape;576;p27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27"/>
          <p:cNvSpPr/>
          <p:nvPr/>
        </p:nvSpPr>
        <p:spPr>
          <a:xfrm>
            <a:off x="316025" y="133050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 rot="6982392">
            <a:off x="8055259" y="4400566"/>
            <a:ext cx="627222" cy="48579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 txBox="1">
            <a:spLocks noGrp="1"/>
          </p:cNvSpPr>
          <p:nvPr>
            <p:ph type="title" idx="2" hasCustomPrompt="1"/>
          </p:nvPr>
        </p:nvSpPr>
        <p:spPr>
          <a:xfrm>
            <a:off x="1838250" y="1906713"/>
            <a:ext cx="5467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6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1" name="Google Shape;581;p27"/>
          <p:cNvSpPr txBox="1">
            <a:spLocks noGrp="1"/>
          </p:cNvSpPr>
          <p:nvPr>
            <p:ph type="subTitle" idx="3"/>
          </p:nvPr>
        </p:nvSpPr>
        <p:spPr>
          <a:xfrm>
            <a:off x="1887300" y="2720913"/>
            <a:ext cx="53694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2" name="Google Shape;582;p27"/>
          <p:cNvSpPr txBox="1">
            <a:spLocks noGrp="1"/>
          </p:cNvSpPr>
          <p:nvPr>
            <p:ph type="title" idx="4" hasCustomPrompt="1"/>
          </p:nvPr>
        </p:nvSpPr>
        <p:spPr>
          <a:xfrm>
            <a:off x="1838250" y="3347300"/>
            <a:ext cx="5467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6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" name="Google Shape;583;p27"/>
          <p:cNvSpPr txBox="1">
            <a:spLocks noGrp="1"/>
          </p:cNvSpPr>
          <p:nvPr>
            <p:ph type="subTitle" idx="5"/>
          </p:nvPr>
        </p:nvSpPr>
        <p:spPr>
          <a:xfrm>
            <a:off x="1887300" y="4161500"/>
            <a:ext cx="53694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8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86" name="Google Shape;586;p28"/>
          <p:cNvGrpSpPr/>
          <p:nvPr/>
        </p:nvGrpSpPr>
        <p:grpSpPr>
          <a:xfrm rot="-5400000" flipH="1">
            <a:off x="7695839" y="-1842296"/>
            <a:ext cx="3223009" cy="3664871"/>
            <a:chOff x="2957700" y="776125"/>
            <a:chExt cx="740275" cy="841725"/>
          </a:xfrm>
        </p:grpSpPr>
        <p:sp>
          <p:nvSpPr>
            <p:cNvPr id="587" name="Google Shape;587;p28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28"/>
          <p:cNvGrpSpPr/>
          <p:nvPr/>
        </p:nvGrpSpPr>
        <p:grpSpPr>
          <a:xfrm rot="-5400000" flipH="1">
            <a:off x="-1675286" y="-1842296"/>
            <a:ext cx="3223009" cy="3664871"/>
            <a:chOff x="2957700" y="776125"/>
            <a:chExt cx="740275" cy="841725"/>
          </a:xfrm>
        </p:grpSpPr>
        <p:sp>
          <p:nvSpPr>
            <p:cNvPr id="597" name="Google Shape;597;p28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8"/>
          <p:cNvSpPr/>
          <p:nvPr/>
        </p:nvSpPr>
        <p:spPr>
          <a:xfrm rot="9646747" flipH="1">
            <a:off x="8103806" y="129065"/>
            <a:ext cx="889203" cy="62059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8"/>
          <p:cNvGrpSpPr/>
          <p:nvPr/>
        </p:nvGrpSpPr>
        <p:grpSpPr>
          <a:xfrm flipH="1">
            <a:off x="100058" y="87931"/>
            <a:ext cx="799558" cy="1148940"/>
            <a:chOff x="3197975" y="2626937"/>
            <a:chExt cx="606737" cy="871730"/>
          </a:xfrm>
        </p:grpSpPr>
        <p:sp>
          <p:nvSpPr>
            <p:cNvPr id="608" name="Google Shape;608;p28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/>
          <p:nvPr/>
        </p:nvSpPr>
        <p:spPr>
          <a:xfrm rot="8677244" flipH="1">
            <a:off x="-1264965" y="3418996"/>
            <a:ext cx="3210126" cy="323476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9"/>
          <p:cNvGrpSpPr/>
          <p:nvPr/>
        </p:nvGrpSpPr>
        <p:grpSpPr>
          <a:xfrm rot="-9554327" flipH="1">
            <a:off x="871621" y="4308153"/>
            <a:ext cx="738623" cy="909180"/>
            <a:chOff x="2484425" y="526713"/>
            <a:chExt cx="596271" cy="733958"/>
          </a:xfrm>
        </p:grpSpPr>
        <p:sp>
          <p:nvSpPr>
            <p:cNvPr id="613" name="Google Shape;613;p2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9"/>
          <p:cNvSpPr/>
          <p:nvPr/>
        </p:nvSpPr>
        <p:spPr>
          <a:xfrm rot="2000768">
            <a:off x="7480595" y="2892439"/>
            <a:ext cx="3633961" cy="3661852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29"/>
          <p:cNvGrpSpPr/>
          <p:nvPr/>
        </p:nvGrpSpPr>
        <p:grpSpPr>
          <a:xfrm rot="306639">
            <a:off x="7397433" y="4362267"/>
            <a:ext cx="796293" cy="922827"/>
            <a:chOff x="2813400" y="2039398"/>
            <a:chExt cx="974358" cy="1129187"/>
          </a:xfrm>
        </p:grpSpPr>
        <p:sp>
          <p:nvSpPr>
            <p:cNvPr id="617" name="Google Shape;617;p29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9"/>
          <p:cNvSpPr/>
          <p:nvPr/>
        </p:nvSpPr>
        <p:spPr>
          <a:xfrm>
            <a:off x="-112572" y="3157043"/>
            <a:ext cx="591571" cy="41288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9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2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0"/>
          <p:cNvSpPr txBox="1">
            <a:spLocks noGrp="1"/>
          </p:cNvSpPr>
          <p:nvPr>
            <p:ph type="title"/>
          </p:nvPr>
        </p:nvSpPr>
        <p:spPr>
          <a:xfrm>
            <a:off x="2533650" y="1238250"/>
            <a:ext cx="40767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 b="1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1"/>
          </p:nvPr>
        </p:nvSpPr>
        <p:spPr>
          <a:xfrm>
            <a:off x="2401200" y="2883113"/>
            <a:ext cx="4341600" cy="10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624" name="Google Shape;624;p30"/>
          <p:cNvGrpSpPr/>
          <p:nvPr/>
        </p:nvGrpSpPr>
        <p:grpSpPr>
          <a:xfrm rot="1699355">
            <a:off x="-1624242" y="-2257485"/>
            <a:ext cx="4158916" cy="4730282"/>
            <a:chOff x="2877800" y="695325"/>
            <a:chExt cx="886325" cy="1008100"/>
          </a:xfrm>
        </p:grpSpPr>
        <p:sp>
          <p:nvSpPr>
            <p:cNvPr id="625" name="Google Shape;625;p3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 rot="-5178877">
            <a:off x="6319111" y="-1938788"/>
            <a:ext cx="4351815" cy="4949617"/>
            <a:chOff x="2877800" y="695325"/>
            <a:chExt cx="886325" cy="1008100"/>
          </a:xfrm>
        </p:grpSpPr>
        <p:sp>
          <p:nvSpPr>
            <p:cNvPr id="638" name="Google Shape;638;p3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0"/>
          <p:cNvGrpSpPr/>
          <p:nvPr/>
        </p:nvGrpSpPr>
        <p:grpSpPr>
          <a:xfrm rot="-4818312">
            <a:off x="-2105107" y="2141255"/>
            <a:ext cx="4686364" cy="5330157"/>
            <a:chOff x="2877800" y="695325"/>
            <a:chExt cx="886325" cy="1008100"/>
          </a:xfrm>
        </p:grpSpPr>
        <p:sp>
          <p:nvSpPr>
            <p:cNvPr id="651" name="Google Shape;651;p3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0"/>
          <p:cNvGrpSpPr/>
          <p:nvPr/>
        </p:nvGrpSpPr>
        <p:grpSpPr>
          <a:xfrm rot="-10246049">
            <a:off x="6749090" y="2067023"/>
            <a:ext cx="4621070" cy="5255774"/>
            <a:chOff x="2877800" y="695325"/>
            <a:chExt cx="886325" cy="1008100"/>
          </a:xfrm>
        </p:grpSpPr>
        <p:sp>
          <p:nvSpPr>
            <p:cNvPr id="664" name="Google Shape;664;p3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0"/>
          <p:cNvGrpSpPr/>
          <p:nvPr/>
        </p:nvGrpSpPr>
        <p:grpSpPr>
          <a:xfrm>
            <a:off x="132423" y="1103735"/>
            <a:ext cx="955975" cy="1373497"/>
            <a:chOff x="3197975" y="2626937"/>
            <a:chExt cx="606737" cy="871730"/>
          </a:xfrm>
        </p:grpSpPr>
        <p:sp>
          <p:nvSpPr>
            <p:cNvPr id="677" name="Google Shape;677;p30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0"/>
          <p:cNvGrpSpPr/>
          <p:nvPr/>
        </p:nvGrpSpPr>
        <p:grpSpPr>
          <a:xfrm>
            <a:off x="7664046" y="3231629"/>
            <a:ext cx="1063351" cy="1500416"/>
            <a:chOff x="900300" y="2441375"/>
            <a:chExt cx="596283" cy="841371"/>
          </a:xfrm>
        </p:grpSpPr>
        <p:sp>
          <p:nvSpPr>
            <p:cNvPr id="680" name="Google Shape;680;p30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30"/>
          <p:cNvSpPr/>
          <p:nvPr/>
        </p:nvSpPr>
        <p:spPr>
          <a:xfrm rot="7336269">
            <a:off x="7880404" y="514632"/>
            <a:ext cx="630632" cy="48843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0"/>
          <p:cNvSpPr/>
          <p:nvPr/>
        </p:nvSpPr>
        <p:spPr>
          <a:xfrm rot="-2700000">
            <a:off x="1237603" y="4238863"/>
            <a:ext cx="726958" cy="507379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"/>
          <p:cNvGrpSpPr/>
          <p:nvPr/>
        </p:nvGrpSpPr>
        <p:grpSpPr>
          <a:xfrm>
            <a:off x="7459981" y="3106238"/>
            <a:ext cx="3322744" cy="3779468"/>
            <a:chOff x="2877800" y="695325"/>
            <a:chExt cx="886325" cy="1008100"/>
          </a:xfrm>
        </p:grpSpPr>
        <p:sp>
          <p:nvSpPr>
            <p:cNvPr id="75" name="Google Shape;75;p4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>
            <a:off x="-1839957" y="-1885287"/>
            <a:ext cx="3322744" cy="3779468"/>
            <a:chOff x="2877800" y="695325"/>
            <a:chExt cx="886325" cy="1008100"/>
          </a:xfrm>
        </p:grpSpPr>
        <p:sp>
          <p:nvSpPr>
            <p:cNvPr id="88" name="Google Shape;88;p4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685800" y="1067400"/>
            <a:ext cx="7808700" cy="3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sistant"/>
              <a:buAutoNum type="arabicPeriod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2" name="Google Shape;102;p4"/>
          <p:cNvGrpSpPr/>
          <p:nvPr/>
        </p:nvGrpSpPr>
        <p:grpSpPr>
          <a:xfrm rot="3144561">
            <a:off x="244016" y="40497"/>
            <a:ext cx="670263" cy="945759"/>
            <a:chOff x="900300" y="2441375"/>
            <a:chExt cx="596283" cy="841371"/>
          </a:xfrm>
        </p:grpSpPr>
        <p:sp>
          <p:nvSpPr>
            <p:cNvPr id="103" name="Google Shape;103;p4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-183746" y="1312836"/>
            <a:ext cx="451477" cy="660109"/>
            <a:chOff x="4382307" y="2951025"/>
            <a:chExt cx="772284" cy="1129164"/>
          </a:xfrm>
        </p:grpSpPr>
        <p:sp>
          <p:nvSpPr>
            <p:cNvPr id="106" name="Google Shape;106;p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 rot="-9899922">
            <a:off x="7886871" y="4408057"/>
            <a:ext cx="806268" cy="992445"/>
            <a:chOff x="2484425" y="526713"/>
            <a:chExt cx="596271" cy="733958"/>
          </a:xfrm>
        </p:grpSpPr>
        <p:sp>
          <p:nvSpPr>
            <p:cNvPr id="109" name="Google Shape;109;p4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4"/>
          <p:cNvGrpSpPr/>
          <p:nvPr/>
        </p:nvGrpSpPr>
        <p:grpSpPr>
          <a:xfrm rot="3536283" flipH="1">
            <a:off x="8872743" y="3782622"/>
            <a:ext cx="355484" cy="519757"/>
            <a:chOff x="4382307" y="2951025"/>
            <a:chExt cx="772284" cy="1129164"/>
          </a:xfrm>
        </p:grpSpPr>
        <p:sp>
          <p:nvSpPr>
            <p:cNvPr id="112" name="Google Shape;112;p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/>
          <p:nvPr/>
        </p:nvSpPr>
        <p:spPr>
          <a:xfrm rot="2043331">
            <a:off x="-982060" y="-1010051"/>
            <a:ext cx="2118496" cy="213475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692375" y="845800"/>
            <a:ext cx="3886200" cy="10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685800" y="2528425"/>
            <a:ext cx="3886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1"/>
          <p:cNvSpPr/>
          <p:nvPr/>
        </p:nvSpPr>
        <p:spPr>
          <a:xfrm rot="-2700000">
            <a:off x="4895428" y="-145570"/>
            <a:ext cx="4688349" cy="5828497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1"/>
          <p:cNvGrpSpPr/>
          <p:nvPr/>
        </p:nvGrpSpPr>
        <p:grpSpPr>
          <a:xfrm rot="622230">
            <a:off x="5988338" y="-1554821"/>
            <a:ext cx="4406638" cy="8253138"/>
            <a:chOff x="5360459" y="-1563744"/>
            <a:chExt cx="4866568" cy="9114536"/>
          </a:xfrm>
        </p:grpSpPr>
        <p:sp>
          <p:nvSpPr>
            <p:cNvPr id="690" name="Google Shape;690;p31"/>
            <p:cNvSpPr/>
            <p:nvPr/>
          </p:nvSpPr>
          <p:spPr>
            <a:xfrm rot="-8718853" flipH="1">
              <a:off x="6466024" y="-1072905"/>
              <a:ext cx="2926406" cy="3847090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 rot="2046572" flipH="1">
              <a:off x="6187407" y="3214037"/>
              <a:ext cx="2926401" cy="3847127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1"/>
          <p:cNvGrpSpPr/>
          <p:nvPr/>
        </p:nvGrpSpPr>
        <p:grpSpPr>
          <a:xfrm rot="-953304" flipH="1">
            <a:off x="3735877" y="-1133372"/>
            <a:ext cx="4166805" cy="7803957"/>
            <a:chOff x="5360459" y="-1563744"/>
            <a:chExt cx="4866568" cy="9114536"/>
          </a:xfrm>
        </p:grpSpPr>
        <p:sp>
          <p:nvSpPr>
            <p:cNvPr id="693" name="Google Shape;693;p31"/>
            <p:cNvSpPr/>
            <p:nvPr/>
          </p:nvSpPr>
          <p:spPr>
            <a:xfrm rot="-8718853" flipH="1">
              <a:off x="6466024" y="-1072905"/>
              <a:ext cx="2926406" cy="3847090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 rot="2046572" flipH="1">
              <a:off x="6187407" y="3214037"/>
              <a:ext cx="2926401" cy="3847127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1"/>
          <p:cNvGrpSpPr/>
          <p:nvPr/>
        </p:nvGrpSpPr>
        <p:grpSpPr>
          <a:xfrm rot="-1071373">
            <a:off x="7411538" y="311082"/>
            <a:ext cx="1342235" cy="1555521"/>
            <a:chOff x="2813400" y="2039398"/>
            <a:chExt cx="974358" cy="1129187"/>
          </a:xfrm>
        </p:grpSpPr>
        <p:sp>
          <p:nvSpPr>
            <p:cNvPr id="696" name="Google Shape;696;p31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31"/>
          <p:cNvGrpSpPr/>
          <p:nvPr/>
        </p:nvGrpSpPr>
        <p:grpSpPr>
          <a:xfrm rot="3011575">
            <a:off x="5754364" y="1766529"/>
            <a:ext cx="376489" cy="550468"/>
            <a:chOff x="4382307" y="2951025"/>
            <a:chExt cx="772284" cy="1129164"/>
          </a:xfrm>
        </p:grpSpPr>
        <p:sp>
          <p:nvSpPr>
            <p:cNvPr id="699" name="Google Shape;699;p31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1"/>
          <p:cNvGrpSpPr/>
          <p:nvPr/>
        </p:nvGrpSpPr>
        <p:grpSpPr>
          <a:xfrm>
            <a:off x="6021285" y="-232771"/>
            <a:ext cx="471353" cy="580193"/>
            <a:chOff x="2484425" y="526713"/>
            <a:chExt cx="596271" cy="733958"/>
          </a:xfrm>
        </p:grpSpPr>
        <p:sp>
          <p:nvSpPr>
            <p:cNvPr id="702" name="Google Shape;702;p31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1"/>
          <p:cNvGrpSpPr/>
          <p:nvPr/>
        </p:nvGrpSpPr>
        <p:grpSpPr>
          <a:xfrm rot="3231292">
            <a:off x="8039927" y="2653867"/>
            <a:ext cx="479664" cy="689158"/>
            <a:chOff x="3197975" y="2626937"/>
            <a:chExt cx="606737" cy="871730"/>
          </a:xfrm>
        </p:grpSpPr>
        <p:sp>
          <p:nvSpPr>
            <p:cNvPr id="705" name="Google Shape;705;p3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1"/>
          <p:cNvGrpSpPr/>
          <p:nvPr/>
        </p:nvGrpSpPr>
        <p:grpSpPr>
          <a:xfrm rot="1310977">
            <a:off x="5764212" y="3294763"/>
            <a:ext cx="903634" cy="1345053"/>
            <a:chOff x="3712845" y="1982925"/>
            <a:chExt cx="409431" cy="609436"/>
          </a:xfrm>
        </p:grpSpPr>
        <p:sp>
          <p:nvSpPr>
            <p:cNvPr id="708" name="Google Shape;708;p31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31"/>
          <p:cNvGrpSpPr/>
          <p:nvPr/>
        </p:nvGrpSpPr>
        <p:grpSpPr>
          <a:xfrm rot="-4391825">
            <a:off x="258193" y="-518432"/>
            <a:ext cx="858292" cy="1277562"/>
            <a:chOff x="3712845" y="1982925"/>
            <a:chExt cx="409431" cy="609436"/>
          </a:xfrm>
        </p:grpSpPr>
        <p:sp>
          <p:nvSpPr>
            <p:cNvPr id="711" name="Google Shape;711;p31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 rot="-3037880">
            <a:off x="-56386" y="877649"/>
            <a:ext cx="267124" cy="390565"/>
            <a:chOff x="4382307" y="2951025"/>
            <a:chExt cx="772284" cy="1129164"/>
          </a:xfrm>
        </p:grpSpPr>
        <p:sp>
          <p:nvSpPr>
            <p:cNvPr id="714" name="Google Shape;714;p31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31"/>
          <p:cNvSpPr txBox="1"/>
          <p:nvPr/>
        </p:nvSpPr>
        <p:spPr>
          <a:xfrm>
            <a:off x="624950" y="4001275"/>
            <a:ext cx="40635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2"/>
          <p:cNvSpPr/>
          <p:nvPr/>
        </p:nvSpPr>
        <p:spPr>
          <a:xfrm rot="1411904" flipH="1">
            <a:off x="-1519924" y="1708092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2"/>
          <p:cNvGrpSpPr/>
          <p:nvPr/>
        </p:nvGrpSpPr>
        <p:grpSpPr>
          <a:xfrm rot="-5893304" flipH="1">
            <a:off x="-106408" y="496385"/>
            <a:ext cx="1355121" cy="1668035"/>
            <a:chOff x="2484425" y="526713"/>
            <a:chExt cx="596271" cy="733958"/>
          </a:xfrm>
        </p:grpSpPr>
        <p:sp>
          <p:nvSpPr>
            <p:cNvPr id="720" name="Google Shape;720;p3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2"/>
          <p:cNvSpPr/>
          <p:nvPr/>
        </p:nvSpPr>
        <p:spPr>
          <a:xfrm rot="122544" flipH="1">
            <a:off x="7569867" y="-790579"/>
            <a:ext cx="3944773" cy="3975049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32"/>
          <p:cNvGrpSpPr/>
          <p:nvPr/>
        </p:nvGrpSpPr>
        <p:grpSpPr>
          <a:xfrm rot="-8974716" flipH="1">
            <a:off x="8301242" y="2318334"/>
            <a:ext cx="1526518" cy="2153914"/>
            <a:chOff x="900300" y="2441375"/>
            <a:chExt cx="596283" cy="841371"/>
          </a:xfrm>
        </p:grpSpPr>
        <p:sp>
          <p:nvSpPr>
            <p:cNvPr id="724" name="Google Shape;724;p32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2"/>
          <p:cNvSpPr/>
          <p:nvPr/>
        </p:nvSpPr>
        <p:spPr>
          <a:xfrm flipH="1">
            <a:off x="8391799" y="133050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 rot="-6982392" flipH="1">
            <a:off x="752304" y="4400566"/>
            <a:ext cx="627222" cy="48579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"/>
          <p:cNvSpPr/>
          <p:nvPr/>
        </p:nvSpPr>
        <p:spPr>
          <a:xfrm rot="8677287" flipH="1">
            <a:off x="-1764325" y="2897044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3"/>
          <p:cNvGrpSpPr/>
          <p:nvPr/>
        </p:nvGrpSpPr>
        <p:grpSpPr>
          <a:xfrm rot="-9554320" flipH="1">
            <a:off x="861231" y="3989692"/>
            <a:ext cx="907672" cy="1117265"/>
            <a:chOff x="2484425" y="526713"/>
            <a:chExt cx="596271" cy="733958"/>
          </a:xfrm>
        </p:grpSpPr>
        <p:sp>
          <p:nvSpPr>
            <p:cNvPr id="731" name="Google Shape;731;p3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33"/>
          <p:cNvSpPr/>
          <p:nvPr/>
        </p:nvSpPr>
        <p:spPr>
          <a:xfrm rot="-2018729" flipH="1">
            <a:off x="6840115" y="-194656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33"/>
          <p:cNvGrpSpPr/>
          <p:nvPr/>
        </p:nvGrpSpPr>
        <p:grpSpPr>
          <a:xfrm rot="2236258">
            <a:off x="7959484" y="893665"/>
            <a:ext cx="974382" cy="1129214"/>
            <a:chOff x="2813400" y="2039398"/>
            <a:chExt cx="974358" cy="1129187"/>
          </a:xfrm>
        </p:grpSpPr>
        <p:sp>
          <p:nvSpPr>
            <p:cNvPr id="735" name="Google Shape;735;p3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33"/>
          <p:cNvSpPr/>
          <p:nvPr/>
        </p:nvSpPr>
        <p:spPr>
          <a:xfrm>
            <a:off x="-348225" y="2575125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3"/>
          <p:cNvSpPr/>
          <p:nvPr/>
        </p:nvSpPr>
        <p:spPr>
          <a:xfrm rot="7456315">
            <a:off x="7708683" y="-86957"/>
            <a:ext cx="501373" cy="34994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rot="-2700000">
            <a:off x="7238390" y="-1180107"/>
            <a:ext cx="3203418" cy="322800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-3549692">
            <a:off x="-1391575" y="3296374"/>
            <a:ext cx="3203408" cy="322799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1"/>
          </p:nvPr>
        </p:nvSpPr>
        <p:spPr>
          <a:xfrm>
            <a:off x="1283850" y="2759950"/>
            <a:ext cx="25758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2"/>
          </p:nvPr>
        </p:nvSpPr>
        <p:spPr>
          <a:xfrm>
            <a:off x="1426950" y="2404763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3"/>
          </p:nvPr>
        </p:nvSpPr>
        <p:spPr>
          <a:xfrm>
            <a:off x="5284350" y="2759950"/>
            <a:ext cx="25758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4"/>
          </p:nvPr>
        </p:nvSpPr>
        <p:spPr>
          <a:xfrm>
            <a:off x="5427450" y="2404763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5"/>
          <p:cNvGrpSpPr/>
          <p:nvPr/>
        </p:nvGrpSpPr>
        <p:grpSpPr>
          <a:xfrm>
            <a:off x="8171428" y="-242755"/>
            <a:ext cx="770222" cy="937070"/>
            <a:chOff x="4161300" y="2059225"/>
            <a:chExt cx="974348" cy="1185415"/>
          </a:xfrm>
        </p:grpSpPr>
        <p:sp>
          <p:nvSpPr>
            <p:cNvPr id="123" name="Google Shape;123;p5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-5786906">
            <a:off x="914428" y="4355869"/>
            <a:ext cx="956930" cy="1108989"/>
            <a:chOff x="2813400" y="2039398"/>
            <a:chExt cx="974358" cy="1129187"/>
          </a:xfrm>
        </p:grpSpPr>
        <p:sp>
          <p:nvSpPr>
            <p:cNvPr id="126" name="Google Shape;126;p5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-160030" y="3708525"/>
            <a:ext cx="642166" cy="497403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700000">
            <a:off x="8773036" y="1038165"/>
            <a:ext cx="624150" cy="896748"/>
            <a:chOff x="3197975" y="2626937"/>
            <a:chExt cx="606737" cy="871730"/>
          </a:xfrm>
        </p:grpSpPr>
        <p:sp>
          <p:nvSpPr>
            <p:cNvPr id="130" name="Google Shape;130;p5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"/>
          <p:cNvSpPr/>
          <p:nvPr/>
        </p:nvSpPr>
        <p:spPr>
          <a:xfrm rot="-5269141">
            <a:off x="-3106950" y="2176164"/>
            <a:ext cx="6515279" cy="791174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5269141">
            <a:off x="5691350" y="2176164"/>
            <a:ext cx="6515279" cy="791174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6"/>
          <p:cNvGrpSpPr/>
          <p:nvPr/>
        </p:nvGrpSpPr>
        <p:grpSpPr>
          <a:xfrm rot="7631620">
            <a:off x="8005159" y="4064266"/>
            <a:ext cx="872464" cy="1061461"/>
            <a:chOff x="4161300" y="2059225"/>
            <a:chExt cx="974348" cy="1185415"/>
          </a:xfrm>
        </p:grpSpPr>
        <p:sp>
          <p:nvSpPr>
            <p:cNvPr id="137" name="Google Shape;137;p6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6"/>
          <p:cNvGrpSpPr/>
          <p:nvPr/>
        </p:nvGrpSpPr>
        <p:grpSpPr>
          <a:xfrm rot="-2932677">
            <a:off x="29179" y="22757"/>
            <a:ext cx="553908" cy="809875"/>
            <a:chOff x="4382307" y="2951025"/>
            <a:chExt cx="772284" cy="1129164"/>
          </a:xfrm>
        </p:grpSpPr>
        <p:sp>
          <p:nvSpPr>
            <p:cNvPr id="140" name="Google Shape;140;p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6"/>
          <p:cNvGrpSpPr/>
          <p:nvPr/>
        </p:nvGrpSpPr>
        <p:grpSpPr>
          <a:xfrm rot="1709082">
            <a:off x="8956944" y="766676"/>
            <a:ext cx="496412" cy="638661"/>
            <a:chOff x="3297025" y="3195588"/>
            <a:chExt cx="496437" cy="638693"/>
          </a:xfrm>
        </p:grpSpPr>
        <p:sp>
          <p:nvSpPr>
            <p:cNvPr id="143" name="Google Shape;143;p6"/>
            <p:cNvSpPr/>
            <p:nvPr/>
          </p:nvSpPr>
          <p:spPr>
            <a:xfrm>
              <a:off x="3297025" y="3195588"/>
              <a:ext cx="496436" cy="638693"/>
            </a:xfrm>
            <a:custGeom>
              <a:avLst/>
              <a:gdLst/>
              <a:ahLst/>
              <a:cxnLst/>
              <a:rect l="l" t="t" r="r" b="b"/>
              <a:pathLst>
                <a:path w="4411" h="5675" extrusionOk="0">
                  <a:moveTo>
                    <a:pt x="500" y="2231"/>
                  </a:moveTo>
                  <a:cubicBezTo>
                    <a:pt x="993" y="850"/>
                    <a:pt x="2154" y="0"/>
                    <a:pt x="3100" y="331"/>
                  </a:cubicBezTo>
                  <a:cubicBezTo>
                    <a:pt x="4047" y="662"/>
                    <a:pt x="4410" y="2056"/>
                    <a:pt x="3917" y="3444"/>
                  </a:cubicBezTo>
                  <a:cubicBezTo>
                    <a:pt x="3425" y="4825"/>
                    <a:pt x="2264" y="5674"/>
                    <a:pt x="1317" y="5344"/>
                  </a:cubicBezTo>
                  <a:cubicBezTo>
                    <a:pt x="377" y="5006"/>
                    <a:pt x="1" y="3612"/>
                    <a:pt x="500" y="22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364890" y="3222599"/>
              <a:ext cx="428571" cy="611682"/>
            </a:xfrm>
            <a:custGeom>
              <a:avLst/>
              <a:gdLst/>
              <a:ahLst/>
              <a:cxnLst/>
              <a:rect l="l" t="t" r="r" b="b"/>
              <a:pathLst>
                <a:path w="3808" h="5435" extrusionOk="0">
                  <a:moveTo>
                    <a:pt x="2497" y="97"/>
                  </a:moveTo>
                  <a:cubicBezTo>
                    <a:pt x="2219" y="0"/>
                    <a:pt x="1940" y="13"/>
                    <a:pt x="1648" y="91"/>
                  </a:cubicBezTo>
                  <a:cubicBezTo>
                    <a:pt x="2017" y="707"/>
                    <a:pt x="2089" y="1654"/>
                    <a:pt x="1752" y="2594"/>
                  </a:cubicBezTo>
                  <a:cubicBezTo>
                    <a:pt x="1401" y="3580"/>
                    <a:pt x="714" y="4293"/>
                    <a:pt x="1" y="4501"/>
                  </a:cubicBezTo>
                  <a:cubicBezTo>
                    <a:pt x="176" y="4786"/>
                    <a:pt x="416" y="4993"/>
                    <a:pt x="714" y="5104"/>
                  </a:cubicBezTo>
                  <a:cubicBezTo>
                    <a:pt x="1661" y="5434"/>
                    <a:pt x="2822" y="4591"/>
                    <a:pt x="3314" y="3204"/>
                  </a:cubicBezTo>
                  <a:cubicBezTo>
                    <a:pt x="3807" y="1829"/>
                    <a:pt x="3444" y="435"/>
                    <a:pt x="2497" y="97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121400" y="3992488"/>
            <a:ext cx="596271" cy="733958"/>
            <a:chOff x="2484425" y="526713"/>
            <a:chExt cx="596271" cy="733958"/>
          </a:xfrm>
        </p:grpSpPr>
        <p:sp>
          <p:nvSpPr>
            <p:cNvPr id="146" name="Google Shape;146;p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ubTitle" idx="1"/>
          </p:nvPr>
        </p:nvSpPr>
        <p:spPr>
          <a:xfrm>
            <a:off x="685800" y="2285800"/>
            <a:ext cx="3544200" cy="1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subTitle" idx="2"/>
          </p:nvPr>
        </p:nvSpPr>
        <p:spPr>
          <a:xfrm>
            <a:off x="685925" y="1745200"/>
            <a:ext cx="35442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6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685800" y="520375"/>
            <a:ext cx="38862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/>
          <p:nvPr/>
        </p:nvSpPr>
        <p:spPr>
          <a:xfrm rot="4500040">
            <a:off x="1645132" y="640785"/>
            <a:ext cx="6603725" cy="262518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 rot="-7200021">
            <a:off x="5071456" y="1931800"/>
            <a:ext cx="6603777" cy="2625207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7"/>
          <p:cNvGrpSpPr/>
          <p:nvPr/>
        </p:nvGrpSpPr>
        <p:grpSpPr>
          <a:xfrm rot="-1071281">
            <a:off x="6446541" y="3398250"/>
            <a:ext cx="1506009" cy="1745426"/>
            <a:chOff x="2813400" y="2039398"/>
            <a:chExt cx="974358" cy="1129187"/>
          </a:xfrm>
        </p:grpSpPr>
        <p:sp>
          <p:nvSpPr>
            <p:cNvPr id="155" name="Google Shape;155;p7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 rot="2700000">
            <a:off x="7416349" y="1184974"/>
            <a:ext cx="1032456" cy="1536806"/>
            <a:chOff x="3712845" y="1982925"/>
            <a:chExt cx="409431" cy="609436"/>
          </a:xfrm>
        </p:grpSpPr>
        <p:sp>
          <p:nvSpPr>
            <p:cNvPr id="158" name="Google Shape;158;p7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7"/>
          <p:cNvGrpSpPr/>
          <p:nvPr/>
        </p:nvGrpSpPr>
        <p:grpSpPr>
          <a:xfrm>
            <a:off x="5045654" y="-547368"/>
            <a:ext cx="2023779" cy="2817548"/>
            <a:chOff x="4114420" y="2888455"/>
            <a:chExt cx="475199" cy="661583"/>
          </a:xfrm>
        </p:grpSpPr>
        <p:sp>
          <p:nvSpPr>
            <p:cNvPr id="161" name="Google Shape;161;p7"/>
            <p:cNvSpPr/>
            <p:nvPr/>
          </p:nvSpPr>
          <p:spPr>
            <a:xfrm>
              <a:off x="4114420" y="2888455"/>
              <a:ext cx="475199" cy="661583"/>
            </a:xfrm>
            <a:custGeom>
              <a:avLst/>
              <a:gdLst/>
              <a:ahLst/>
              <a:cxnLst/>
              <a:rect l="l" t="t" r="r" b="b"/>
              <a:pathLst>
                <a:path w="7919" h="11025" extrusionOk="0">
                  <a:moveTo>
                    <a:pt x="999" y="9274"/>
                  </a:moveTo>
                  <a:cubicBezTo>
                    <a:pt x="513" y="8645"/>
                    <a:pt x="227" y="7880"/>
                    <a:pt x="156" y="7095"/>
                  </a:cubicBezTo>
                  <a:cubicBezTo>
                    <a:pt x="0" y="5461"/>
                    <a:pt x="33" y="2160"/>
                    <a:pt x="2659" y="1291"/>
                  </a:cubicBezTo>
                  <a:cubicBezTo>
                    <a:pt x="6544" y="0"/>
                    <a:pt x="7918" y="3872"/>
                    <a:pt x="5500" y="5123"/>
                  </a:cubicBezTo>
                  <a:cubicBezTo>
                    <a:pt x="3074" y="6382"/>
                    <a:pt x="3243" y="6926"/>
                    <a:pt x="3619" y="8677"/>
                  </a:cubicBezTo>
                  <a:cubicBezTo>
                    <a:pt x="3930" y="10149"/>
                    <a:pt x="2354" y="11025"/>
                    <a:pt x="999" y="927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117901" y="2965506"/>
              <a:ext cx="375227" cy="421913"/>
            </a:xfrm>
            <a:custGeom>
              <a:avLst/>
              <a:gdLst/>
              <a:ahLst/>
              <a:cxnLst/>
              <a:rect l="l" t="t" r="r" b="b"/>
              <a:pathLst>
                <a:path w="6253" h="7031" extrusionOk="0">
                  <a:moveTo>
                    <a:pt x="4579" y="33"/>
                  </a:moveTo>
                  <a:cubicBezTo>
                    <a:pt x="4229" y="0"/>
                    <a:pt x="3892" y="39"/>
                    <a:pt x="3548" y="130"/>
                  </a:cubicBezTo>
                  <a:cubicBezTo>
                    <a:pt x="2348" y="467"/>
                    <a:pt x="1000" y="811"/>
                    <a:pt x="546" y="3185"/>
                  </a:cubicBezTo>
                  <a:cubicBezTo>
                    <a:pt x="1" y="6057"/>
                    <a:pt x="533" y="7030"/>
                    <a:pt x="980" y="6985"/>
                  </a:cubicBezTo>
                  <a:cubicBezTo>
                    <a:pt x="2699" y="6816"/>
                    <a:pt x="1304" y="4339"/>
                    <a:pt x="2699" y="4287"/>
                  </a:cubicBezTo>
                  <a:cubicBezTo>
                    <a:pt x="4093" y="4242"/>
                    <a:pt x="4936" y="3496"/>
                    <a:pt x="5571" y="2627"/>
                  </a:cubicBezTo>
                  <a:cubicBezTo>
                    <a:pt x="6161" y="1842"/>
                    <a:pt x="6252" y="202"/>
                    <a:pt x="4579" y="33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 rot="-4818292">
            <a:off x="-1722622" y="3078961"/>
            <a:ext cx="3736759" cy="4250081"/>
            <a:chOff x="2877800" y="695325"/>
            <a:chExt cx="886325" cy="1008100"/>
          </a:xfrm>
        </p:grpSpPr>
        <p:sp>
          <p:nvSpPr>
            <p:cNvPr id="164" name="Google Shape;164;p7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subTitle" idx="1"/>
          </p:nvPr>
        </p:nvSpPr>
        <p:spPr>
          <a:xfrm>
            <a:off x="2038650" y="1253875"/>
            <a:ext cx="5066700" cy="27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10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/>
          <p:nvPr/>
        </p:nvSpPr>
        <p:spPr>
          <a:xfrm rot="10800000" flipH="1">
            <a:off x="-264867" y="-328303"/>
            <a:ext cx="2990856" cy="6142234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flipH="1">
            <a:off x="6477583" y="-462203"/>
            <a:ext cx="2990856" cy="6142234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7341711" y="-252055"/>
            <a:ext cx="986135" cy="76377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8608723">
            <a:off x="324203" y="4499594"/>
            <a:ext cx="1273402" cy="88879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8"/>
          <p:cNvGrpSpPr/>
          <p:nvPr/>
        </p:nvGrpSpPr>
        <p:grpSpPr>
          <a:xfrm>
            <a:off x="184757" y="-493730"/>
            <a:ext cx="1342446" cy="1652432"/>
            <a:chOff x="2484425" y="526713"/>
            <a:chExt cx="596271" cy="733958"/>
          </a:xfrm>
        </p:grpSpPr>
        <p:sp>
          <p:nvSpPr>
            <p:cNvPr id="183" name="Google Shape;183;p8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8"/>
          <p:cNvGrpSpPr/>
          <p:nvPr/>
        </p:nvGrpSpPr>
        <p:grpSpPr>
          <a:xfrm rot="1466580">
            <a:off x="7319926" y="3628432"/>
            <a:ext cx="1450984" cy="1681550"/>
            <a:chOff x="2813400" y="2039398"/>
            <a:chExt cx="974358" cy="1129187"/>
          </a:xfrm>
        </p:grpSpPr>
        <p:sp>
          <p:nvSpPr>
            <p:cNvPr id="186" name="Google Shape;186;p8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983750" y="2519850"/>
            <a:ext cx="33096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title"/>
          </p:nvPr>
        </p:nvSpPr>
        <p:spPr>
          <a:xfrm>
            <a:off x="983850" y="1426050"/>
            <a:ext cx="33096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 rot="3156608" flipH="1">
            <a:off x="6289519" y="45089"/>
            <a:ext cx="2942696" cy="6043328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4013171" flipH="1">
            <a:off x="3074163" y="1723631"/>
            <a:ext cx="6337139" cy="1865427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8100000">
            <a:off x="-1430955" y="-505268"/>
            <a:ext cx="4228033" cy="1680851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9"/>
          <p:cNvGrpSpPr/>
          <p:nvPr/>
        </p:nvGrpSpPr>
        <p:grpSpPr>
          <a:xfrm rot="-4834742">
            <a:off x="7146580" y="3054744"/>
            <a:ext cx="1464884" cy="2104745"/>
            <a:chOff x="3197975" y="2626937"/>
            <a:chExt cx="606737" cy="871730"/>
          </a:xfrm>
        </p:grpSpPr>
        <p:sp>
          <p:nvSpPr>
            <p:cNvPr id="195" name="Google Shape;195;p9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9"/>
          <p:cNvGrpSpPr/>
          <p:nvPr/>
        </p:nvGrpSpPr>
        <p:grpSpPr>
          <a:xfrm rot="-9554265" flipH="1">
            <a:off x="7789677" y="-460828"/>
            <a:ext cx="1188705" cy="1463191"/>
            <a:chOff x="2484425" y="526713"/>
            <a:chExt cx="596271" cy="733958"/>
          </a:xfrm>
        </p:grpSpPr>
        <p:sp>
          <p:nvSpPr>
            <p:cNvPr id="198" name="Google Shape;198;p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8424927" y="731975"/>
            <a:ext cx="570937" cy="398482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"/>
          <p:cNvSpPr/>
          <p:nvPr/>
        </p:nvSpPr>
        <p:spPr>
          <a:xfrm rot="10280211">
            <a:off x="524610" y="71547"/>
            <a:ext cx="570928" cy="398476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body" idx="1"/>
          </p:nvPr>
        </p:nvSpPr>
        <p:spPr>
          <a:xfrm>
            <a:off x="685800" y="1356075"/>
            <a:ext cx="2538600" cy="23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Yanone Kaffeesatz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sistant"/>
              <a:buChar char="●"/>
              <a:defRPr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"/>
          <p:cNvSpPr txBox="1">
            <a:spLocks noGrp="1"/>
          </p:cNvSpPr>
          <p:nvPr>
            <p:ph type="subTitle" idx="1"/>
          </p:nvPr>
        </p:nvSpPr>
        <p:spPr>
          <a:xfrm>
            <a:off x="4266925" y="3229950"/>
            <a:ext cx="27993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조 </a:t>
            </a:r>
            <a:r>
              <a:rPr lang="ko-KR" altLang="en-US" dirty="0" smtClean="0"/>
              <a:t>아</a:t>
            </a:r>
            <a:r>
              <a:rPr lang="ko-KR" altLang="en-US" dirty="0" smtClean="0"/>
              <a:t>라</a:t>
            </a:r>
            <a:endParaRPr dirty="0"/>
          </a:p>
        </p:txBody>
      </p:sp>
      <p:sp>
        <p:nvSpPr>
          <p:cNvPr id="744" name="Google Shape;744;p34"/>
          <p:cNvSpPr txBox="1">
            <a:spLocks noGrp="1"/>
          </p:cNvSpPr>
          <p:nvPr>
            <p:ph type="title"/>
          </p:nvPr>
        </p:nvSpPr>
        <p:spPr>
          <a:xfrm>
            <a:off x="4215400" y="1078500"/>
            <a:ext cx="37344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웹 사이트 기획서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문의 구성</a:t>
            </a:r>
            <a:endParaRPr/>
          </a:p>
        </p:txBody>
      </p:sp>
      <p:sp>
        <p:nvSpPr>
          <p:cNvPr id="833" name="Google Shape;833;p43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오늘의 집 / 마켓비</a:t>
            </a:r>
            <a:endParaRPr/>
          </a:p>
        </p:txBody>
      </p:sp>
      <p:pic>
        <p:nvPicPr>
          <p:cNvPr id="834" name="Google Shape;8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713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43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862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001" y="1021075"/>
            <a:ext cx="4526278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4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결제 구성</a:t>
            </a:r>
            <a:endParaRPr/>
          </a:p>
        </p:txBody>
      </p:sp>
      <p:sp>
        <p:nvSpPr>
          <p:cNvPr id="843" name="Google Shape;843;p44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844" name="Google Shape;8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88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83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73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2688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5138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5"/>
          <p:cNvSpPr txBox="1">
            <a:spLocks noGrp="1"/>
          </p:cNvSpPr>
          <p:nvPr>
            <p:ph type="title"/>
          </p:nvPr>
        </p:nvSpPr>
        <p:spPr>
          <a:xfrm>
            <a:off x="2483100" y="43860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메인</a:t>
            </a:r>
            <a:endParaRPr/>
          </a:p>
        </p:txBody>
      </p:sp>
      <p:sp>
        <p:nvSpPr>
          <p:cNvPr id="854" name="Google Shape;854;p45"/>
          <p:cNvSpPr txBox="1"/>
          <p:nvPr/>
        </p:nvSpPr>
        <p:spPr>
          <a:xfrm>
            <a:off x="3834300" y="1001325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55" name="Google Shape;8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5" y="89050"/>
            <a:ext cx="3184651" cy="495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6"/>
          <p:cNvSpPr txBox="1">
            <a:spLocks noGrp="1"/>
          </p:cNvSpPr>
          <p:nvPr>
            <p:ph type="title"/>
          </p:nvPr>
        </p:nvSpPr>
        <p:spPr>
          <a:xfrm>
            <a:off x="1241550" y="43860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메뉴</a:t>
            </a:r>
            <a:endParaRPr/>
          </a:p>
        </p:txBody>
      </p:sp>
      <p:sp>
        <p:nvSpPr>
          <p:cNvPr id="861" name="Google Shape;861;p46"/>
          <p:cNvSpPr txBox="1"/>
          <p:nvPr/>
        </p:nvSpPr>
        <p:spPr>
          <a:xfrm>
            <a:off x="2592750" y="1001325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2" name="Google Shape;8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538" y="1401525"/>
            <a:ext cx="6302931" cy="3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7"/>
          <p:cNvSpPr txBox="1">
            <a:spLocks noGrp="1"/>
          </p:cNvSpPr>
          <p:nvPr>
            <p:ph type="title"/>
          </p:nvPr>
        </p:nvSpPr>
        <p:spPr>
          <a:xfrm>
            <a:off x="3643550" y="67822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상품 목록</a:t>
            </a:r>
            <a:endParaRPr/>
          </a:p>
        </p:txBody>
      </p:sp>
      <p:sp>
        <p:nvSpPr>
          <p:cNvPr id="868" name="Google Shape;868;p47"/>
          <p:cNvSpPr txBox="1"/>
          <p:nvPr/>
        </p:nvSpPr>
        <p:spPr>
          <a:xfrm>
            <a:off x="3834300" y="1001325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9" name="Google Shape;8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0" y="678213"/>
            <a:ext cx="4895000" cy="37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8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상품 / 리뷰 / 문의</a:t>
            </a:r>
            <a:endParaRPr/>
          </a:p>
        </p:txBody>
      </p:sp>
      <p:pic>
        <p:nvPicPr>
          <p:cNvPr id="875" name="Google Shape;8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75" y="706377"/>
            <a:ext cx="4321726" cy="43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201" y="891250"/>
            <a:ext cx="3947692" cy="42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8576" y="1517500"/>
            <a:ext cx="4323098" cy="272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9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장바구니 / 결제</a:t>
            </a:r>
            <a:endParaRPr/>
          </a:p>
        </p:txBody>
      </p:sp>
      <p:pic>
        <p:nvPicPr>
          <p:cNvPr id="883" name="Google Shape;8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75" y="780800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0800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0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로그인 / 회원가입</a:t>
            </a:r>
            <a:endParaRPr/>
          </a:p>
        </p:txBody>
      </p:sp>
      <p:pic>
        <p:nvPicPr>
          <p:cNvPr id="890" name="Google Shape;8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" y="1344863"/>
            <a:ext cx="4486925" cy="24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274" y="972300"/>
            <a:ext cx="3526202" cy="385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title"/>
          </p:nvPr>
        </p:nvSpPr>
        <p:spPr>
          <a:xfrm>
            <a:off x="3643550" y="67822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마이페이지</a:t>
            </a:r>
            <a:endParaRPr/>
          </a:p>
        </p:txBody>
      </p:sp>
      <p:sp>
        <p:nvSpPr>
          <p:cNvPr id="897" name="Google Shape;897;p51"/>
          <p:cNvSpPr txBox="1"/>
          <p:nvPr/>
        </p:nvSpPr>
        <p:spPr>
          <a:xfrm>
            <a:off x="3834300" y="1001325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8" name="Google Shape;8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50" y="76200"/>
            <a:ext cx="424826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2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개발환경</a:t>
            </a:r>
            <a:endParaRPr/>
          </a:p>
        </p:txBody>
      </p:sp>
      <p:sp>
        <p:nvSpPr>
          <p:cNvPr id="904" name="Google Shape;904;p52"/>
          <p:cNvSpPr txBox="1">
            <a:spLocks noGrp="1"/>
          </p:cNvSpPr>
          <p:nvPr>
            <p:ph type="subTitle" idx="4294967295"/>
          </p:nvPr>
        </p:nvSpPr>
        <p:spPr>
          <a:xfrm>
            <a:off x="685800" y="1067400"/>
            <a:ext cx="7808700" cy="3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Java / </a:t>
            </a:r>
            <a:r>
              <a:rPr lang="en" b="1" dirty="0" smtClean="0"/>
              <a:t>MySQL/ </a:t>
            </a:r>
            <a:r>
              <a:rPr lang="en" b="1" dirty="0"/>
              <a:t>TomCat / </a:t>
            </a:r>
            <a:r>
              <a:rPr lang="en" b="1" dirty="0" smtClean="0"/>
              <a:t>Spring</a:t>
            </a:r>
            <a:r>
              <a:rPr lang="en-US" b="1" dirty="0" smtClean="0"/>
              <a:t>Boot</a:t>
            </a:r>
            <a:endParaRPr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29845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Java 1.8jdk</a:t>
            </a:r>
            <a:endParaRPr dirty="0"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b="1" dirty="0" err="1" smtClean="0"/>
              <a:t>MySQL</a:t>
            </a:r>
            <a:endParaRPr dirty="0"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TomCat 9.0</a:t>
            </a:r>
            <a:endParaRPr dirty="0"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 dirty="0"/>
              <a:t>sts-3.9.13.RELEASE</a:t>
            </a:r>
            <a:endParaRPr dirty="0"/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 smtClean="0"/>
              <a:t>MyBatis</a:t>
            </a: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 smtClean="0"/>
              <a:t>Thymeleaf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5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쇼핑몰 사이트 벤치마킹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"/>
          </p:nvPr>
        </p:nvSpPr>
        <p:spPr>
          <a:xfrm>
            <a:off x="685800" y="1067400"/>
            <a:ext cx="7808700" cy="3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쿠팡 / 마켓컬리 / 이케아 / 오늘의 집 / 마켓비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300" b="1">
                <a:solidFill>
                  <a:srgbClr val="645846"/>
                </a:solidFill>
              </a:rPr>
              <a:t>사이트 첫 페이지(메인) 구성</a:t>
            </a:r>
            <a:r>
              <a:rPr lang="en">
                <a:solidFill>
                  <a:srgbClr val="645846"/>
                </a:solidFill>
              </a:rPr>
              <a:t/>
            </a:r>
            <a:br>
              <a:rPr lang="en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header / nav / content, article / footer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300" b="1">
                <a:solidFill>
                  <a:srgbClr val="645846"/>
                </a:solidFill>
              </a:rPr>
              <a:t>카테고리 표현</a:t>
            </a:r>
            <a:r>
              <a:rPr lang="en">
                <a:solidFill>
                  <a:srgbClr val="645846"/>
                </a:solidFill>
              </a:rPr>
              <a:t/>
            </a:r>
            <a:br>
              <a:rPr lang="en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modal / drop down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b="1">
                <a:solidFill>
                  <a:srgbClr val="645846"/>
                </a:solidFill>
              </a:rPr>
              <a:t>상품페이지 구성 </a:t>
            </a:r>
            <a:r>
              <a:rPr lang="en">
                <a:solidFill>
                  <a:srgbClr val="645846"/>
                </a:solidFill>
              </a:rPr>
              <a:t/>
            </a:r>
            <a:br>
              <a:rPr lang="en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이미지 / 상품명 / 가격 / 옵션 / 설명 / 장바구니 / 상세설명 / 문의 / 리뷰 etc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>
                <a:solidFill>
                  <a:srgbClr val="645846"/>
                </a:solidFill>
              </a:rPr>
              <a:t>장바구니 구성</a:t>
            </a:r>
            <a:br>
              <a:rPr lang="en" b="1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이미지 / 상품명 / 수량 / 옵션 / 가격  etc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>
                <a:solidFill>
                  <a:srgbClr val="645846"/>
                </a:solidFill>
              </a:rPr>
              <a:t>결제화면 구성</a:t>
            </a:r>
            <a:br>
              <a:rPr lang="en" b="1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주문자 / 주소 / 연락처 / 가격 etc</a:t>
            </a:r>
            <a:endParaRPr>
              <a:solidFill>
                <a:srgbClr val="645846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b="1">
                <a:solidFill>
                  <a:srgbClr val="645846"/>
                </a:solidFill>
              </a:rPr>
              <a:t>기능 구현</a:t>
            </a:r>
            <a:br>
              <a:rPr lang="en" b="1">
                <a:solidFill>
                  <a:srgbClr val="645846"/>
                </a:solidFill>
              </a:rPr>
            </a:br>
            <a:r>
              <a:rPr lang="en">
                <a:solidFill>
                  <a:srgbClr val="645846"/>
                </a:solidFill>
              </a:rPr>
              <a:t>- 상품 등록 / 리뷰(평점 + 글) / 문의(문의+답변) / 장바구니 / 상품 목록(동기식 / 비동기식)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3"/>
          <p:cNvSpPr txBox="1">
            <a:spLocks noGrp="1"/>
          </p:cNvSpPr>
          <p:nvPr>
            <p:ph type="subTitle" idx="1"/>
          </p:nvPr>
        </p:nvSpPr>
        <p:spPr>
          <a:xfrm>
            <a:off x="2401200" y="2883113"/>
            <a:ext cx="4341600" cy="10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10" name="Google Shape;910;p53"/>
          <p:cNvSpPr txBox="1">
            <a:spLocks noGrp="1"/>
          </p:cNvSpPr>
          <p:nvPr>
            <p:ph type="title"/>
          </p:nvPr>
        </p:nvSpPr>
        <p:spPr>
          <a:xfrm>
            <a:off x="2533650" y="1238250"/>
            <a:ext cx="40767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감사합니다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 페이지 구성</a:t>
            </a:r>
            <a:endParaRPr/>
          </a:p>
        </p:txBody>
      </p:sp>
      <p:sp>
        <p:nvSpPr>
          <p:cNvPr id="756" name="Google Shape;756;p36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757" name="Google Shape;7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00" y="1021075"/>
            <a:ext cx="4525027" cy="407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89" y="1021425"/>
            <a:ext cx="4526280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263" y="102142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442" y="1021421"/>
            <a:ext cx="4526280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571" y="1021425"/>
            <a:ext cx="4526280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구성</a:t>
            </a:r>
            <a:endParaRPr/>
          </a:p>
        </p:txBody>
      </p:sp>
      <p:sp>
        <p:nvSpPr>
          <p:cNvPr id="767" name="Google Shape;767;p37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768" name="Google Shape;7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1021075"/>
            <a:ext cx="4526280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511" y="1021075"/>
            <a:ext cx="4526280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598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825" y="1021075"/>
            <a:ext cx="4526280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1226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카테고리 구성</a:t>
            </a:r>
            <a:endParaRPr/>
          </a:p>
        </p:txBody>
      </p:sp>
      <p:sp>
        <p:nvSpPr>
          <p:cNvPr id="778" name="Google Shape;778;p38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779" name="Google Shape;7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8" y="1021075"/>
            <a:ext cx="4526281" cy="40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490" y="1021066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9070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120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295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상품 목록 구성</a:t>
            </a:r>
            <a:endParaRPr/>
          </a:p>
        </p:txBody>
      </p:sp>
      <p:sp>
        <p:nvSpPr>
          <p:cNvPr id="789" name="Google Shape;789;p39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790" name="Google Shape;7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0" y="967850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875" y="967850"/>
            <a:ext cx="4526278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4813" y="967838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801" y="967838"/>
            <a:ext cx="4526278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026" y="967838"/>
            <a:ext cx="4526278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51" y="1021075"/>
            <a:ext cx="4526278" cy="4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0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상품 구성</a:t>
            </a:r>
            <a:endParaRPr/>
          </a:p>
        </p:txBody>
      </p:sp>
      <p:sp>
        <p:nvSpPr>
          <p:cNvPr id="801" name="Google Shape;801;p40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802" name="Google Shape;8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812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525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98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2671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1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장바구니 구성</a:t>
            </a:r>
            <a:endParaRPr/>
          </a:p>
        </p:txBody>
      </p:sp>
      <p:sp>
        <p:nvSpPr>
          <p:cNvPr id="811" name="Google Shape;811;p41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812" name="Google Shape;8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38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162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612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0014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4289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2"/>
          <p:cNvSpPr txBox="1">
            <a:spLocks noGrp="1"/>
          </p:cNvSpPr>
          <p:nvPr>
            <p:ph type="title"/>
          </p:nvPr>
        </p:nvSpPr>
        <p:spPr>
          <a:xfrm>
            <a:off x="1241550" y="89050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 구성</a:t>
            </a:r>
            <a:endParaRPr/>
          </a:p>
        </p:txBody>
      </p:sp>
      <p:sp>
        <p:nvSpPr>
          <p:cNvPr id="822" name="Google Shape;822;p42"/>
          <p:cNvSpPr txBox="1"/>
          <p:nvPr/>
        </p:nvSpPr>
        <p:spPr>
          <a:xfrm>
            <a:off x="2592750" y="651775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쿠팡 / 마켓컬리 / 이케아 / 오늘의 집 / 마켓비</a:t>
            </a:r>
            <a:endParaRPr/>
          </a:p>
        </p:txBody>
      </p:sp>
      <p:pic>
        <p:nvPicPr>
          <p:cNvPr id="823" name="Google Shape;8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3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08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962" y="1021075"/>
            <a:ext cx="4526278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0287" y="1021075"/>
            <a:ext cx="4526279" cy="4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8362" y="1021075"/>
            <a:ext cx="4526278" cy="4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ear Lineal Gradients Newsletter by Slidesgo">
  <a:themeElements>
    <a:clrScheme name="Simple Light">
      <a:dk1>
        <a:srgbClr val="74A8D8"/>
      </a:dk1>
      <a:lt1>
        <a:srgbClr val="FFFFFF"/>
      </a:lt1>
      <a:dk2>
        <a:srgbClr val="877BAA"/>
      </a:dk2>
      <a:lt2>
        <a:srgbClr val="877BAA"/>
      </a:lt2>
      <a:accent1>
        <a:srgbClr val="D2E1FD"/>
      </a:accent1>
      <a:accent2>
        <a:srgbClr val="F0DBD7"/>
      </a:accent2>
      <a:accent3>
        <a:srgbClr val="78909C"/>
      </a:accent3>
      <a:accent4>
        <a:srgbClr val="D2E1FD"/>
      </a:accent4>
      <a:accent5>
        <a:srgbClr val="F0DBD7"/>
      </a:accent5>
      <a:accent6>
        <a:srgbClr val="78909C"/>
      </a:accent6>
      <a:hlink>
        <a:srgbClr val="877B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화면 슬라이드 쇼(16:9)</PresentationFormat>
  <Paragraphs>47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굴림</vt:lpstr>
      <vt:lpstr>Arial</vt:lpstr>
      <vt:lpstr>Assistant</vt:lpstr>
      <vt:lpstr>Yanone Kaffeesatz</vt:lpstr>
      <vt:lpstr>Quicksand</vt:lpstr>
      <vt:lpstr>Roboto Condensed Light</vt:lpstr>
      <vt:lpstr>Quicksand Light</vt:lpstr>
      <vt:lpstr>Yanone Kaffeesatz ExtraLight</vt:lpstr>
      <vt:lpstr>Assistant ExtraLight</vt:lpstr>
      <vt:lpstr>Clear Lineal Gradients Newsletter by Slidesgo</vt:lpstr>
      <vt:lpstr> 웹 사이트 기획서</vt:lpstr>
      <vt:lpstr>쇼핑몰 사이트 벤치마킹 </vt:lpstr>
      <vt:lpstr>첫 페이지 구성</vt:lpstr>
      <vt:lpstr>Footer 구성</vt:lpstr>
      <vt:lpstr>카테고리 구성</vt:lpstr>
      <vt:lpstr>상품 목록 구성</vt:lpstr>
      <vt:lpstr>상품 구성</vt:lpstr>
      <vt:lpstr>장바구니 구성</vt:lpstr>
      <vt:lpstr>리뷰 구성</vt:lpstr>
      <vt:lpstr>문의 구성</vt:lpstr>
      <vt:lpstr>결제 구성</vt:lpstr>
      <vt:lpstr>메인</vt:lpstr>
      <vt:lpstr>메뉴</vt:lpstr>
      <vt:lpstr>상품 목록</vt:lpstr>
      <vt:lpstr>상품 / 리뷰 / 문의</vt:lpstr>
      <vt:lpstr>장바구니 / 결제</vt:lpstr>
      <vt:lpstr>로그인 / 회원가입</vt:lpstr>
      <vt:lpstr>마이페이지</vt:lpstr>
      <vt:lpstr>개발환경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웹 사이트 기획서</dc:title>
  <cp:lastModifiedBy>User</cp:lastModifiedBy>
  <cp:revision>1</cp:revision>
  <dcterms:modified xsi:type="dcterms:W3CDTF">2021-07-13T00:45:09Z</dcterms:modified>
</cp:coreProperties>
</file>